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Default Extension="svg" ContentType="image/svg+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comments/modernComment_16F_3047243E.xml" ContentType="application/vnd.ms-powerpoint.comment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32"/>
  </p:notesMasterIdLst>
  <p:sldIdLst>
    <p:sldId id="256" r:id="rId5"/>
    <p:sldId id="259" r:id="rId6"/>
    <p:sldId id="269" r:id="rId7"/>
    <p:sldId id="264" r:id="rId8"/>
    <p:sldId id="263" r:id="rId9"/>
    <p:sldId id="270" r:id="rId10"/>
    <p:sldId id="275" r:id="rId11"/>
    <p:sldId id="296" r:id="rId12"/>
    <p:sldId id="308" r:id="rId13"/>
    <p:sldId id="303" r:id="rId14"/>
    <p:sldId id="309" r:id="rId15"/>
    <p:sldId id="297" r:id="rId16"/>
    <p:sldId id="292" r:id="rId17"/>
    <p:sldId id="304" r:id="rId18"/>
    <p:sldId id="305" r:id="rId19"/>
    <p:sldId id="306" r:id="rId20"/>
    <p:sldId id="307" r:id="rId21"/>
    <p:sldId id="302" r:id="rId22"/>
    <p:sldId id="300" r:id="rId23"/>
    <p:sldId id="287" r:id="rId24"/>
    <p:sldId id="288" r:id="rId25"/>
    <p:sldId id="295" r:id="rId26"/>
    <p:sldId id="290" r:id="rId27"/>
    <p:sldId id="285" r:id="rId28"/>
    <p:sldId id="298" r:id="rId29"/>
    <p:sldId id="294" r:id="rId30"/>
    <p:sldId id="277" r:id="rId31"/>
  </p:sldIdLst>
  <p:sldSz cx="9156700" cy="6858000"/>
  <p:notesSz cx="9156700" cy="6858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838" autoAdjust="0"/>
    <p:restoredTop sz="94702"/>
  </p:normalViewPr>
  <p:slideViewPr>
    <p:cSldViewPr>
      <p:cViewPr varScale="1">
        <p:scale>
          <a:sx n="103" d="100"/>
          <a:sy n="103" d="100"/>
        </p:scale>
        <p:origin x="-348" y="-84"/>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s>
</file>

<file path=ppt/comments/modernComment_16F_3047243E.xml><?xml version="1.0" encoding="utf-8"?>
<p188:cmLst xmlns:a="http://schemas.openxmlformats.org/drawingml/2006/main" xmlns:r="http://schemas.openxmlformats.org/officeDocument/2006/relationships" xmlns:p188="http://schemas.microsoft.com/office/powerpoint/2018/8/main">
  <p188:cm id="{FAFE514F-79A6-4F59-BDE9-0E77961EFCEF}" authorId="{D0CF0839-8F2A-7D6A-3439-CAC5443565B1}" created="2024-11-12T13:59:45.706">
    <ac:txMkLst xmlns:ac="http://schemas.microsoft.com/office/drawing/2013/main/command">
      <pc:docMk xmlns:pc="http://schemas.microsoft.com/office/powerpoint/2013/main/command"/>
      <pc:sldMk xmlns:pc="http://schemas.microsoft.com/office/powerpoint/2013/main/command" cId="809968702" sldId="367"/>
      <ac:spMk id="14" creationId="{00000000-0000-0000-0000-000000000000}"/>
      <ac:txMk cp="22" len="196">
        <ac:context len="219" hash="954785816"/>
      </ac:txMk>
    </ac:txMkLst>
    <p188:pos x="4028163" y="444861"/>
    <p188:txBody>
      <a:bodyPr/>
      <a:lstStyle/>
      <a:p>
        <a:r>
          <a:rPr lang="fr-FR"/>
          <a:t>Modif texte et visuel </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967163" cy="3444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5186363" y="0"/>
            <a:ext cx="3968750" cy="344488"/>
          </a:xfrm>
          <a:prstGeom prst="rect">
            <a:avLst/>
          </a:prstGeom>
        </p:spPr>
        <p:txBody>
          <a:bodyPr vert="horz" lIns="91440" tIns="45720" rIns="91440" bIns="45720" rtlCol="0"/>
          <a:lstStyle>
            <a:lvl1pPr algn="r">
              <a:defRPr sz="1200"/>
            </a:lvl1pPr>
          </a:lstStyle>
          <a:p>
            <a:fld id="{94240064-B410-41B1-BF3E-FC8DFB720B5A}" type="datetimeFigureOut">
              <a:rPr lang="fr-FR" smtClean="0"/>
              <a:pPr/>
              <a:t>31/01/2025</a:t>
            </a:fld>
            <a:endParaRPr lang="fr-FR"/>
          </a:p>
        </p:txBody>
      </p:sp>
      <p:sp>
        <p:nvSpPr>
          <p:cNvPr id="4" name="Espace réservé de l'image des diapositives 3"/>
          <p:cNvSpPr>
            <a:spLocks noGrp="1" noRot="1" noChangeAspect="1"/>
          </p:cNvSpPr>
          <p:nvPr>
            <p:ph type="sldImg" idx="2"/>
          </p:nvPr>
        </p:nvSpPr>
        <p:spPr>
          <a:xfrm>
            <a:off x="3033713" y="857250"/>
            <a:ext cx="3089275" cy="231457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915988" y="3300413"/>
            <a:ext cx="7324725" cy="2700337"/>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6513513"/>
            <a:ext cx="3967163" cy="3444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5186363" y="6513513"/>
            <a:ext cx="3968750" cy="344487"/>
          </a:xfrm>
          <a:prstGeom prst="rect">
            <a:avLst/>
          </a:prstGeom>
        </p:spPr>
        <p:txBody>
          <a:bodyPr vert="horz" lIns="91440" tIns="45720" rIns="91440" bIns="45720" rtlCol="0" anchor="b"/>
          <a:lstStyle>
            <a:lvl1pPr algn="r">
              <a:defRPr sz="1200"/>
            </a:lvl1pPr>
          </a:lstStyle>
          <a:p>
            <a:fld id="{F3970E81-1538-442A-8604-F88FAC2A6667}" type="slidenum">
              <a:rPr lang="fr-FR" smtClean="0"/>
              <a:pPr/>
              <a:t>‹N°›</a:t>
            </a:fld>
            <a:endParaRPr lang="fr-FR"/>
          </a:p>
        </p:txBody>
      </p:sp>
    </p:spTree>
    <p:extLst>
      <p:ext uri="{BB962C8B-B14F-4D97-AF65-F5344CB8AC3E}">
        <p14:creationId xmlns:p14="http://schemas.microsoft.com/office/powerpoint/2010/main" xmlns="" val="514540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10</a:t>
            </a:fld>
            <a:endParaRPr lang="fr-FR"/>
          </a:p>
        </p:txBody>
      </p:sp>
    </p:spTree>
    <p:extLst>
      <p:ext uri="{BB962C8B-B14F-4D97-AF65-F5344CB8AC3E}">
        <p14:creationId xmlns:p14="http://schemas.microsoft.com/office/powerpoint/2010/main" xmlns="" val="2996990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19</a:t>
            </a:fld>
            <a:endParaRPr lang="fr-FR"/>
          </a:p>
        </p:txBody>
      </p:sp>
    </p:spTree>
    <p:extLst>
      <p:ext uri="{BB962C8B-B14F-4D97-AF65-F5344CB8AC3E}">
        <p14:creationId xmlns:p14="http://schemas.microsoft.com/office/powerpoint/2010/main" xmlns="" val="10109456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7228" y="2125980"/>
            <a:ext cx="7788592"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4457" y="3840480"/>
            <a:ext cx="6414135"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1/31/2025</a:t>
            </a:fld>
            <a:endParaRPr lang="en-US"/>
          </a:p>
        </p:txBody>
      </p:sp>
      <p:sp>
        <p:nvSpPr>
          <p:cNvPr id="6" name="Holder 6"/>
          <p:cNvSpPr>
            <a:spLocks noGrp="1"/>
          </p:cNvSpPr>
          <p:nvPr>
            <p:ph type="sldNum" sz="quarter" idx="7"/>
          </p:nvPr>
        </p:nvSpPr>
        <p:spPr/>
        <p:txBody>
          <a:bodyPr lIns="0" tIns="0" rIns="0" bIns="0"/>
          <a:lstStyle>
            <a:lvl1pPr>
              <a:defRPr sz="1100" b="0" i="0">
                <a:solidFill>
                  <a:schemeClr val="tx1"/>
                </a:solidFill>
                <a:latin typeface="Arial"/>
                <a:cs typeface="Arial"/>
              </a:defRPr>
            </a:lvl1pPr>
          </a:lstStyle>
          <a:p>
            <a:pPr marL="38100">
              <a:lnSpc>
                <a:spcPct val="100000"/>
              </a:lnSpc>
            </a:pPr>
            <a:fld id="{81D60167-4931-47E6-BA6A-407CBD079E47}" type="slidenum">
              <a:rPr dirty="0"/>
              <a:pPr marL="38100">
                <a:lnSpc>
                  <a:spcPct val="100000"/>
                </a:lnSpc>
              </a:pPr>
              <a:t>‹N°›</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sp>
        <p:nvSpPr>
          <p:cNvPr id="8" name="Espace réservé de la date 1">
            <a:extLst>
              <a:ext uri="{FF2B5EF4-FFF2-40B4-BE49-F238E27FC236}">
                <a16:creationId xmlns:a16="http://schemas.microsoft.com/office/drawing/2014/main" xmlns="" id="{48DF368D-0C4B-2743-8FE5-01F96D2C1253}"/>
              </a:ext>
            </a:extLst>
          </p:cNvPr>
          <p:cNvSpPr>
            <a:spLocks noGrp="1"/>
          </p:cNvSpPr>
          <p:nvPr>
            <p:ph type="dt" sz="half" idx="10"/>
          </p:nvPr>
        </p:nvSpPr>
        <p:spPr bwMode="gray">
          <a:xfrm>
            <a:off x="6435261" y="6378000"/>
            <a:ext cx="1171625" cy="276999"/>
          </a:xfrm>
          <a:prstGeom prst="rect">
            <a:avLst/>
          </a:prstGeom>
        </p:spPr>
        <p:txBody>
          <a:bodyPr/>
          <a:lstStyle/>
          <a:p>
            <a:pPr algn="r"/>
            <a:fld id="{5364400D-1A9E-42A8-8CBD-868B8972336F}" type="datetime1">
              <a:rPr lang="fr-FR" cap="all" smtClean="0"/>
              <a:pPr algn="r"/>
              <a:t>31/01/2025</a:t>
            </a:fld>
            <a:endParaRPr lang="fr-FR" cap="all"/>
          </a:p>
        </p:txBody>
      </p:sp>
      <p:sp>
        <p:nvSpPr>
          <p:cNvPr id="10" name="Espace réservé du numéro de diapositive 7">
            <a:extLst>
              <a:ext uri="{FF2B5EF4-FFF2-40B4-BE49-F238E27FC236}">
                <a16:creationId xmlns:a16="http://schemas.microsoft.com/office/drawing/2014/main" xmlns="" id="{18BB1EA6-B51D-8C43-9842-1E89F403ABFA}"/>
              </a:ext>
            </a:extLst>
          </p:cNvPr>
          <p:cNvSpPr>
            <a:spLocks noGrp="1"/>
          </p:cNvSpPr>
          <p:nvPr>
            <p:ph type="sldNum" sz="quarter" idx="12"/>
          </p:nvPr>
        </p:nvSpPr>
        <p:spPr bwMode="gray">
          <a:xfrm>
            <a:off x="7606886" y="6378000"/>
            <a:ext cx="1171625" cy="246542"/>
          </a:xfrm>
          <a:prstGeom prst="rect">
            <a:avLst/>
          </a:prstGeom>
        </p:spPr>
        <p:txBody>
          <a:bodyPr/>
          <a:lstStyle>
            <a:lvl1pPr algn="r">
              <a:defRPr sz="1602">
                <a:solidFill>
                  <a:srgbClr val="FF0000"/>
                </a:solidFill>
              </a:defRPr>
            </a:lvl1pPr>
          </a:lstStyle>
          <a:p>
            <a:fld id="{733122C9-A0B9-462F-8757-0847AD287B63}" type="slidenum">
              <a:rPr lang="fr-FR" smtClean="0"/>
              <a:pPr/>
              <a:t>‹N°›</a:t>
            </a:fld>
            <a:endParaRPr lang="fr-FR"/>
          </a:p>
        </p:txBody>
      </p:sp>
      <p:sp>
        <p:nvSpPr>
          <p:cNvPr id="7" name="Titre 3"/>
          <p:cNvSpPr>
            <a:spLocks noGrp="1"/>
          </p:cNvSpPr>
          <p:nvPr>
            <p:ph type="title" hasCustomPrompt="1"/>
          </p:nvPr>
        </p:nvSpPr>
        <p:spPr bwMode="gray">
          <a:xfrm>
            <a:off x="468193" y="1200000"/>
            <a:ext cx="8220314" cy="346249"/>
          </a:xfrm>
        </p:spPr>
        <p:txBody>
          <a:bodyPr/>
          <a:lstStyle>
            <a:lvl1pPr>
              <a:defRPr>
                <a:solidFill>
                  <a:schemeClr val="tx2"/>
                </a:solidFill>
              </a:defRPr>
            </a:lvl1pPr>
          </a:lstStyle>
          <a:p>
            <a:r>
              <a:rPr lang="fr-FR" noProof="0" dirty="0"/>
              <a:t>Titre</a:t>
            </a:r>
            <a:endParaRPr lang="fr-FR" dirty="0"/>
          </a:p>
        </p:txBody>
      </p:sp>
      <p:sp>
        <p:nvSpPr>
          <p:cNvPr id="11" name="Espace réservé du contenu 8"/>
          <p:cNvSpPr>
            <a:spLocks noGrp="1"/>
          </p:cNvSpPr>
          <p:nvPr>
            <p:ph sz="quarter" idx="14" hasCustomPrompt="1"/>
          </p:nvPr>
        </p:nvSpPr>
        <p:spPr bwMode="gray">
          <a:xfrm>
            <a:off x="468193" y="2448000"/>
            <a:ext cx="8220315" cy="662361"/>
          </a:xfrm>
        </p:spPr>
        <p:txBody>
          <a:bodyPr/>
          <a:lstStyle>
            <a:lvl1pPr algn="l" defTabSz="915680" rtl="0" eaLnBrk="1" latinLnBrk="0" hangingPunct="1">
              <a:lnSpc>
                <a:spcPct val="100000"/>
              </a:lnSpc>
              <a:buFont typeface="Arial" pitchFamily="34" charset="0"/>
              <a:defRPr lang="fr-FR" sz="1051" b="0" kern="1200" dirty="0">
                <a:solidFill>
                  <a:schemeClr val="tx2">
                    <a:lumMod val="75000"/>
                  </a:schemeClr>
                </a:solidFill>
                <a:latin typeface="+mn-lt"/>
                <a:ea typeface="+mn-ea"/>
                <a:cs typeface="+mn-cs"/>
              </a:defRPr>
            </a:lvl1pPr>
            <a:lvl2pPr algn="l" defTabSz="915680" rtl="0" eaLnBrk="1" latinLnBrk="0" hangingPunct="1">
              <a:lnSpc>
                <a:spcPct val="100000"/>
              </a:lnSpc>
              <a:buFont typeface="Arial" pitchFamily="34" charset="0"/>
              <a:defRPr lang="fr-FR" sz="951" b="0" kern="1200" dirty="0">
                <a:solidFill>
                  <a:schemeClr val="tx2">
                    <a:lumMod val="75000"/>
                  </a:schemeClr>
                </a:solidFill>
                <a:latin typeface="+mn-lt"/>
                <a:ea typeface="+mn-ea"/>
                <a:cs typeface="+mn-cs"/>
              </a:defRPr>
            </a:lvl2pPr>
            <a:lvl3pPr algn="l" defTabSz="915680" rtl="0" eaLnBrk="1" latinLnBrk="0" hangingPunct="1">
              <a:lnSpc>
                <a:spcPct val="100000"/>
              </a:lnSpc>
              <a:buFont typeface="Arial" pitchFamily="34" charset="0"/>
              <a:defRPr lang="fr-FR" sz="851" b="0" kern="1200" dirty="0">
                <a:solidFill>
                  <a:schemeClr val="tx2">
                    <a:lumMod val="75000"/>
                  </a:schemeClr>
                </a:solidFill>
                <a:latin typeface="+mn-lt"/>
                <a:ea typeface="+mn-ea"/>
                <a:cs typeface="+mn-cs"/>
              </a:defRPr>
            </a:lvl3pPr>
            <a:lvl4pPr algn="l" defTabSz="915680" rtl="0" eaLnBrk="1" latinLnBrk="0" hangingPunct="1">
              <a:lnSpc>
                <a:spcPct val="100000"/>
              </a:lnSpc>
              <a:buFont typeface="Arial" pitchFamily="34" charset="0"/>
              <a:defRPr lang="fr-FR" sz="751" b="0" kern="1200" dirty="0">
                <a:solidFill>
                  <a:schemeClr val="tx2">
                    <a:lumMod val="75000"/>
                  </a:schemeClr>
                </a:solidFill>
                <a:latin typeface="+mn-lt"/>
                <a:ea typeface="+mn-ea"/>
                <a:cs typeface="+mn-cs"/>
              </a:defRPr>
            </a:lvl4pPr>
            <a:lvl5pPr algn="l" defTabSz="915680" rtl="0" eaLnBrk="1" latinLnBrk="0" hangingPunct="1">
              <a:lnSpc>
                <a:spcPct val="100000"/>
              </a:lnSpc>
              <a:buFont typeface="Arial" pitchFamily="34" charset="0"/>
              <a:defRPr lang="fr-FR" sz="701" b="0" kern="1200" dirty="0">
                <a:solidFill>
                  <a:schemeClr val="tx2">
                    <a:lumMod val="75000"/>
                  </a:schemeClr>
                </a:solidFill>
                <a:latin typeface="+mn-lt"/>
                <a:ea typeface="+mn-ea"/>
                <a:cs typeface="+mn-cs"/>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2" name="Espace réservé du texte 9"/>
          <p:cNvSpPr>
            <a:spLocks noGrp="1"/>
          </p:cNvSpPr>
          <p:nvPr>
            <p:ph type="body" sz="quarter" idx="13" hasCustomPrompt="1"/>
          </p:nvPr>
        </p:nvSpPr>
        <p:spPr bwMode="gray">
          <a:xfrm>
            <a:off x="3316600" y="240000"/>
            <a:ext cx="5371907" cy="231089"/>
          </a:xfrm>
        </p:spPr>
        <p:txBody>
          <a:bodyPr/>
          <a:lstStyle>
            <a:lvl1pPr marL="108151" indent="-108151" algn="r" defTabSz="915680" rtl="0" eaLnBrk="1" latinLnBrk="0" hangingPunct="1">
              <a:lnSpc>
                <a:spcPct val="100000"/>
              </a:lnSpc>
              <a:spcBef>
                <a:spcPts val="0"/>
              </a:spcBef>
              <a:spcAft>
                <a:spcPts val="0"/>
              </a:spcAft>
              <a:buFont typeface="+mj-lt"/>
              <a:buAutoNum type="arabicPeriod"/>
              <a:defRPr lang="fr-FR" sz="751" b="1" kern="1200" dirty="0">
                <a:solidFill>
                  <a:schemeClr val="tx2">
                    <a:lumMod val="75000"/>
                  </a:schemeClr>
                </a:solidFill>
                <a:latin typeface="+mn-lt"/>
                <a:ea typeface="+mn-ea"/>
                <a:cs typeface="+mn-cs"/>
              </a:defRPr>
            </a:lvl1pPr>
            <a:lvl2pPr marL="108151" indent="-108151" algn="r" defTabSz="915680" rtl="0" eaLnBrk="1" latinLnBrk="0" hangingPunct="1">
              <a:lnSpc>
                <a:spcPct val="100000"/>
              </a:lnSpc>
              <a:spcBef>
                <a:spcPts val="0"/>
              </a:spcBef>
              <a:spcAft>
                <a:spcPts val="0"/>
              </a:spcAft>
              <a:buFont typeface="+mj-lt"/>
              <a:buAutoNum type="alphaLcPeriod"/>
              <a:defRPr lang="fr-FR" sz="751" b="1" kern="1200" dirty="0">
                <a:solidFill>
                  <a:schemeClr val="tx2">
                    <a:lumMod val="75000"/>
                  </a:schemeClr>
                </a:solidFill>
                <a:latin typeface="+mn-lt"/>
                <a:ea typeface="+mn-ea"/>
                <a:cs typeface="+mn-cs"/>
              </a:defRPr>
            </a:lvl2pPr>
          </a:lstStyle>
          <a:p>
            <a:pPr lvl="0"/>
            <a:r>
              <a:rPr lang="fr-FR" dirty="0"/>
              <a:t>Titre</a:t>
            </a:r>
          </a:p>
          <a:p>
            <a:pPr lvl="1"/>
            <a:r>
              <a:rPr lang="fr-FR" dirty="0"/>
              <a:t>Sous-titre</a:t>
            </a:r>
          </a:p>
        </p:txBody>
      </p:sp>
    </p:spTree>
    <p:extLst>
      <p:ext uri="{BB962C8B-B14F-4D97-AF65-F5344CB8AC3E}">
        <p14:creationId xmlns:p14="http://schemas.microsoft.com/office/powerpoint/2010/main" xmlns="" val="910302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250" b="1" i="0">
                <a:solidFill>
                  <a:schemeClr val="tx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400" b="1" i="1">
                <a:solidFill>
                  <a:schemeClr val="tx1"/>
                </a:solidFill>
                <a:latin typeface="Arial-BoldItalicMT"/>
                <a:cs typeface="Arial-BoldItalicMT"/>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1/31/2025</a:t>
            </a:fld>
            <a:endParaRPr lang="en-US"/>
          </a:p>
        </p:txBody>
      </p:sp>
      <p:sp>
        <p:nvSpPr>
          <p:cNvPr id="6" name="Holder 6"/>
          <p:cNvSpPr>
            <a:spLocks noGrp="1"/>
          </p:cNvSpPr>
          <p:nvPr>
            <p:ph type="sldNum" sz="quarter" idx="7"/>
          </p:nvPr>
        </p:nvSpPr>
        <p:spPr/>
        <p:txBody>
          <a:bodyPr lIns="0" tIns="0" rIns="0" bIns="0"/>
          <a:lstStyle>
            <a:lvl1pPr>
              <a:defRPr sz="1100" b="0" i="0">
                <a:solidFill>
                  <a:schemeClr val="tx1"/>
                </a:solidFill>
                <a:latin typeface="Arial"/>
                <a:cs typeface="Arial"/>
              </a:defRPr>
            </a:lvl1pPr>
          </a:lstStyle>
          <a:p>
            <a:pPr marL="38100">
              <a:lnSpc>
                <a:spcPct val="100000"/>
              </a:lnSpc>
            </a:pPr>
            <a:fld id="{81D60167-4931-47E6-BA6A-407CBD079E47}" type="slidenum">
              <a:rPr dirty="0"/>
              <a:pPr marL="38100">
                <a:lnSpc>
                  <a:spcPct val="100000"/>
                </a:lnSpc>
              </a:pPr>
              <a:t>‹N°›</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250" b="1" i="0">
                <a:solidFill>
                  <a:schemeClr val="tx1"/>
                </a:solidFill>
                <a:latin typeface="Arial"/>
                <a:cs typeface="Arial"/>
              </a:defRPr>
            </a:lvl1pPr>
          </a:lstStyle>
          <a:p>
            <a:endParaRPr/>
          </a:p>
        </p:txBody>
      </p:sp>
      <p:sp>
        <p:nvSpPr>
          <p:cNvPr id="3" name="Holder 3"/>
          <p:cNvSpPr>
            <a:spLocks noGrp="1"/>
          </p:cNvSpPr>
          <p:nvPr>
            <p:ph sz="half" idx="2"/>
          </p:nvPr>
        </p:nvSpPr>
        <p:spPr>
          <a:xfrm>
            <a:off x="458152" y="1577340"/>
            <a:ext cx="3985926"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18970" y="1577340"/>
            <a:ext cx="3985926"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1/31/2025</a:t>
            </a:fld>
            <a:endParaRPr lang="en-US"/>
          </a:p>
        </p:txBody>
      </p:sp>
      <p:sp>
        <p:nvSpPr>
          <p:cNvPr id="7" name="Holder 7"/>
          <p:cNvSpPr>
            <a:spLocks noGrp="1"/>
          </p:cNvSpPr>
          <p:nvPr>
            <p:ph type="sldNum" sz="quarter" idx="7"/>
          </p:nvPr>
        </p:nvSpPr>
        <p:spPr/>
        <p:txBody>
          <a:bodyPr lIns="0" tIns="0" rIns="0" bIns="0"/>
          <a:lstStyle>
            <a:lvl1pPr>
              <a:defRPr sz="1100" b="0" i="0">
                <a:solidFill>
                  <a:schemeClr val="tx1"/>
                </a:solidFill>
                <a:latin typeface="Arial"/>
                <a:cs typeface="Arial"/>
              </a:defRPr>
            </a:lvl1pPr>
          </a:lstStyle>
          <a:p>
            <a:pPr marL="38100">
              <a:lnSpc>
                <a:spcPct val="100000"/>
              </a:lnSpc>
            </a:pPr>
            <a:fld id="{81D60167-4931-47E6-BA6A-407CBD079E47}" type="slidenum">
              <a:rPr dirty="0"/>
              <a:pPr marL="38100">
                <a:lnSpc>
                  <a:spcPct val="100000"/>
                </a:lnSpc>
              </a:pPr>
              <a:t>‹N°›</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983945"/>
            <a:ext cx="9159875" cy="5239385"/>
          </a:xfrm>
          <a:custGeom>
            <a:avLst/>
            <a:gdLst/>
            <a:ahLst/>
            <a:cxnLst/>
            <a:rect l="l" t="t" r="r" b="b"/>
            <a:pathLst>
              <a:path w="9159875" h="5239385">
                <a:moveTo>
                  <a:pt x="9159875" y="0"/>
                </a:moveTo>
                <a:lnTo>
                  <a:pt x="0" y="0"/>
                </a:lnTo>
                <a:lnTo>
                  <a:pt x="0" y="5239054"/>
                </a:lnTo>
                <a:lnTo>
                  <a:pt x="9159875" y="5239054"/>
                </a:lnTo>
                <a:lnTo>
                  <a:pt x="9159875" y="0"/>
                </a:lnTo>
                <a:close/>
              </a:path>
            </a:pathLst>
          </a:custGeom>
          <a:solidFill>
            <a:srgbClr val="FFE000"/>
          </a:solidFill>
        </p:spPr>
        <p:txBody>
          <a:bodyPr wrap="square" lIns="0" tIns="0" rIns="0" bIns="0" rtlCol="0"/>
          <a:lstStyle/>
          <a:p>
            <a:endParaRPr/>
          </a:p>
        </p:txBody>
      </p:sp>
      <p:sp>
        <p:nvSpPr>
          <p:cNvPr id="17" name="bg object 17"/>
          <p:cNvSpPr/>
          <p:nvPr/>
        </p:nvSpPr>
        <p:spPr>
          <a:xfrm>
            <a:off x="2763837" y="0"/>
            <a:ext cx="4748530" cy="984250"/>
          </a:xfrm>
          <a:custGeom>
            <a:avLst/>
            <a:gdLst/>
            <a:ahLst/>
            <a:cxnLst/>
            <a:rect l="l" t="t" r="r" b="b"/>
            <a:pathLst>
              <a:path w="4748530" h="984250">
                <a:moveTo>
                  <a:pt x="199720" y="0"/>
                </a:moveTo>
                <a:lnTo>
                  <a:pt x="173482" y="0"/>
                </a:lnTo>
                <a:lnTo>
                  <a:pt x="0" y="983945"/>
                </a:lnTo>
                <a:lnTo>
                  <a:pt x="26238" y="983945"/>
                </a:lnTo>
                <a:lnTo>
                  <a:pt x="199720" y="0"/>
                </a:lnTo>
                <a:close/>
              </a:path>
              <a:path w="4748530" h="984250">
                <a:moveTo>
                  <a:pt x="264706" y="0"/>
                </a:moveTo>
                <a:lnTo>
                  <a:pt x="232206" y="0"/>
                </a:lnTo>
                <a:lnTo>
                  <a:pt x="58724" y="983945"/>
                </a:lnTo>
                <a:lnTo>
                  <a:pt x="91224" y="983945"/>
                </a:lnTo>
                <a:lnTo>
                  <a:pt x="264706" y="0"/>
                </a:lnTo>
                <a:close/>
              </a:path>
              <a:path w="4748530" h="984250">
                <a:moveTo>
                  <a:pt x="329692" y="0"/>
                </a:moveTo>
                <a:lnTo>
                  <a:pt x="297205" y="0"/>
                </a:lnTo>
                <a:lnTo>
                  <a:pt x="123723" y="983945"/>
                </a:lnTo>
                <a:lnTo>
                  <a:pt x="156210" y="983945"/>
                </a:lnTo>
                <a:lnTo>
                  <a:pt x="329692" y="0"/>
                </a:lnTo>
                <a:close/>
              </a:path>
              <a:path w="4748530" h="984250">
                <a:moveTo>
                  <a:pt x="394677" y="0"/>
                </a:moveTo>
                <a:lnTo>
                  <a:pt x="362178" y="0"/>
                </a:lnTo>
                <a:lnTo>
                  <a:pt x="188696" y="983945"/>
                </a:lnTo>
                <a:lnTo>
                  <a:pt x="221195" y="983945"/>
                </a:lnTo>
                <a:lnTo>
                  <a:pt x="394677" y="0"/>
                </a:lnTo>
                <a:close/>
              </a:path>
              <a:path w="4748530" h="984250">
                <a:moveTo>
                  <a:pt x="459638" y="0"/>
                </a:moveTo>
                <a:lnTo>
                  <a:pt x="427151" y="0"/>
                </a:lnTo>
                <a:lnTo>
                  <a:pt x="253669" y="983945"/>
                </a:lnTo>
                <a:lnTo>
                  <a:pt x="286156" y="983945"/>
                </a:lnTo>
                <a:lnTo>
                  <a:pt x="459638" y="0"/>
                </a:lnTo>
                <a:close/>
              </a:path>
              <a:path w="4748530" h="984250">
                <a:moveTo>
                  <a:pt x="524624" y="0"/>
                </a:moveTo>
                <a:lnTo>
                  <a:pt x="492137" y="0"/>
                </a:lnTo>
                <a:lnTo>
                  <a:pt x="318655" y="983945"/>
                </a:lnTo>
                <a:lnTo>
                  <a:pt x="351142" y="983945"/>
                </a:lnTo>
                <a:lnTo>
                  <a:pt x="524624" y="0"/>
                </a:lnTo>
                <a:close/>
              </a:path>
              <a:path w="4748530" h="984250">
                <a:moveTo>
                  <a:pt x="589610" y="0"/>
                </a:moveTo>
                <a:lnTo>
                  <a:pt x="557123" y="0"/>
                </a:lnTo>
                <a:lnTo>
                  <a:pt x="383641" y="983945"/>
                </a:lnTo>
                <a:lnTo>
                  <a:pt x="416128" y="983945"/>
                </a:lnTo>
                <a:lnTo>
                  <a:pt x="589610" y="0"/>
                </a:lnTo>
                <a:close/>
              </a:path>
              <a:path w="4748530" h="984250">
                <a:moveTo>
                  <a:pt x="654583" y="0"/>
                </a:moveTo>
                <a:lnTo>
                  <a:pt x="622109" y="0"/>
                </a:lnTo>
                <a:lnTo>
                  <a:pt x="448627" y="983945"/>
                </a:lnTo>
                <a:lnTo>
                  <a:pt x="481101" y="983945"/>
                </a:lnTo>
                <a:lnTo>
                  <a:pt x="654583" y="0"/>
                </a:lnTo>
                <a:close/>
              </a:path>
              <a:path w="4748530" h="984250">
                <a:moveTo>
                  <a:pt x="719569" y="0"/>
                </a:moveTo>
                <a:lnTo>
                  <a:pt x="687070" y="0"/>
                </a:lnTo>
                <a:lnTo>
                  <a:pt x="513588" y="983945"/>
                </a:lnTo>
                <a:lnTo>
                  <a:pt x="546087" y="983945"/>
                </a:lnTo>
                <a:lnTo>
                  <a:pt x="719569" y="0"/>
                </a:lnTo>
                <a:close/>
              </a:path>
              <a:path w="4748530" h="984250">
                <a:moveTo>
                  <a:pt x="784542" y="0"/>
                </a:moveTo>
                <a:lnTo>
                  <a:pt x="752055" y="0"/>
                </a:lnTo>
                <a:lnTo>
                  <a:pt x="578573" y="983945"/>
                </a:lnTo>
                <a:lnTo>
                  <a:pt x="611060" y="983945"/>
                </a:lnTo>
                <a:lnTo>
                  <a:pt x="784542" y="0"/>
                </a:lnTo>
                <a:close/>
              </a:path>
              <a:path w="4748530" h="984250">
                <a:moveTo>
                  <a:pt x="849541" y="0"/>
                </a:moveTo>
                <a:lnTo>
                  <a:pt x="817041" y="0"/>
                </a:lnTo>
                <a:lnTo>
                  <a:pt x="643559" y="983945"/>
                </a:lnTo>
                <a:lnTo>
                  <a:pt x="676059" y="983945"/>
                </a:lnTo>
                <a:lnTo>
                  <a:pt x="849541" y="0"/>
                </a:lnTo>
                <a:close/>
              </a:path>
              <a:path w="4748530" h="984250">
                <a:moveTo>
                  <a:pt x="914514" y="0"/>
                </a:moveTo>
                <a:lnTo>
                  <a:pt x="882015" y="0"/>
                </a:lnTo>
                <a:lnTo>
                  <a:pt x="708533" y="983945"/>
                </a:lnTo>
                <a:lnTo>
                  <a:pt x="741032" y="983945"/>
                </a:lnTo>
                <a:lnTo>
                  <a:pt x="914514" y="0"/>
                </a:lnTo>
                <a:close/>
              </a:path>
              <a:path w="4748530" h="984250">
                <a:moveTo>
                  <a:pt x="979487" y="0"/>
                </a:moveTo>
                <a:lnTo>
                  <a:pt x="947000" y="0"/>
                </a:lnTo>
                <a:lnTo>
                  <a:pt x="773518" y="983945"/>
                </a:lnTo>
                <a:lnTo>
                  <a:pt x="806005" y="983945"/>
                </a:lnTo>
                <a:lnTo>
                  <a:pt x="979487" y="0"/>
                </a:lnTo>
                <a:close/>
              </a:path>
              <a:path w="4748530" h="984250">
                <a:moveTo>
                  <a:pt x="1044486" y="0"/>
                </a:moveTo>
                <a:lnTo>
                  <a:pt x="1011974" y="0"/>
                </a:lnTo>
                <a:lnTo>
                  <a:pt x="838492" y="983945"/>
                </a:lnTo>
                <a:lnTo>
                  <a:pt x="871004" y="983945"/>
                </a:lnTo>
                <a:lnTo>
                  <a:pt x="1044486" y="0"/>
                </a:lnTo>
                <a:close/>
              </a:path>
              <a:path w="4748530" h="984250">
                <a:moveTo>
                  <a:pt x="1109459" y="0"/>
                </a:moveTo>
                <a:lnTo>
                  <a:pt x="1076972" y="0"/>
                </a:lnTo>
                <a:lnTo>
                  <a:pt x="903490" y="983945"/>
                </a:lnTo>
                <a:lnTo>
                  <a:pt x="935977" y="983945"/>
                </a:lnTo>
                <a:lnTo>
                  <a:pt x="1109459" y="0"/>
                </a:lnTo>
                <a:close/>
              </a:path>
              <a:path w="4748530" h="984250">
                <a:moveTo>
                  <a:pt x="1174432" y="0"/>
                </a:moveTo>
                <a:lnTo>
                  <a:pt x="1141933" y="0"/>
                </a:lnTo>
                <a:lnTo>
                  <a:pt x="968451" y="983945"/>
                </a:lnTo>
                <a:lnTo>
                  <a:pt x="1000950" y="983945"/>
                </a:lnTo>
                <a:lnTo>
                  <a:pt x="1174432" y="0"/>
                </a:lnTo>
                <a:close/>
              </a:path>
              <a:path w="4748530" h="984250">
                <a:moveTo>
                  <a:pt x="1239418" y="0"/>
                </a:moveTo>
                <a:lnTo>
                  <a:pt x="1206931" y="0"/>
                </a:lnTo>
                <a:lnTo>
                  <a:pt x="1033449" y="983945"/>
                </a:lnTo>
                <a:lnTo>
                  <a:pt x="1065936" y="983945"/>
                </a:lnTo>
                <a:lnTo>
                  <a:pt x="1239418" y="0"/>
                </a:lnTo>
                <a:close/>
              </a:path>
              <a:path w="4748530" h="984250">
                <a:moveTo>
                  <a:pt x="1304391" y="0"/>
                </a:moveTo>
                <a:lnTo>
                  <a:pt x="1271905" y="0"/>
                </a:lnTo>
                <a:lnTo>
                  <a:pt x="1098423" y="983945"/>
                </a:lnTo>
                <a:lnTo>
                  <a:pt x="1130909" y="983945"/>
                </a:lnTo>
                <a:lnTo>
                  <a:pt x="1304391" y="0"/>
                </a:lnTo>
                <a:close/>
              </a:path>
              <a:path w="4748530" h="984250">
                <a:moveTo>
                  <a:pt x="1369377" y="0"/>
                </a:moveTo>
                <a:lnTo>
                  <a:pt x="1336890" y="0"/>
                </a:lnTo>
                <a:lnTo>
                  <a:pt x="1163408" y="983945"/>
                </a:lnTo>
                <a:lnTo>
                  <a:pt x="1195895" y="983945"/>
                </a:lnTo>
                <a:lnTo>
                  <a:pt x="1369377" y="0"/>
                </a:lnTo>
                <a:close/>
              </a:path>
              <a:path w="4748530" h="984250">
                <a:moveTo>
                  <a:pt x="1434363" y="0"/>
                </a:moveTo>
                <a:lnTo>
                  <a:pt x="1401864" y="0"/>
                </a:lnTo>
                <a:lnTo>
                  <a:pt x="1228382" y="983945"/>
                </a:lnTo>
                <a:lnTo>
                  <a:pt x="1260881" y="983945"/>
                </a:lnTo>
                <a:lnTo>
                  <a:pt x="1434363" y="0"/>
                </a:lnTo>
                <a:close/>
              </a:path>
              <a:path w="4748530" h="984250">
                <a:moveTo>
                  <a:pt x="1499336" y="0"/>
                </a:moveTo>
                <a:lnTo>
                  <a:pt x="1466837" y="0"/>
                </a:lnTo>
                <a:lnTo>
                  <a:pt x="1293355" y="983945"/>
                </a:lnTo>
                <a:lnTo>
                  <a:pt x="1325854" y="983945"/>
                </a:lnTo>
                <a:lnTo>
                  <a:pt x="1499336" y="0"/>
                </a:lnTo>
                <a:close/>
              </a:path>
              <a:path w="4748530" h="984250">
                <a:moveTo>
                  <a:pt x="1564322" y="0"/>
                </a:moveTo>
                <a:lnTo>
                  <a:pt x="1531835" y="0"/>
                </a:lnTo>
                <a:lnTo>
                  <a:pt x="1358353" y="983945"/>
                </a:lnTo>
                <a:lnTo>
                  <a:pt x="1390840" y="983945"/>
                </a:lnTo>
                <a:lnTo>
                  <a:pt x="1564322" y="0"/>
                </a:lnTo>
                <a:close/>
              </a:path>
              <a:path w="4748530" h="984250">
                <a:moveTo>
                  <a:pt x="1629308" y="0"/>
                </a:moveTo>
                <a:lnTo>
                  <a:pt x="1596809" y="0"/>
                </a:lnTo>
                <a:lnTo>
                  <a:pt x="1423327" y="983945"/>
                </a:lnTo>
                <a:lnTo>
                  <a:pt x="1455826" y="983945"/>
                </a:lnTo>
                <a:lnTo>
                  <a:pt x="1629308" y="0"/>
                </a:lnTo>
                <a:close/>
              </a:path>
              <a:path w="4748530" h="984250">
                <a:moveTo>
                  <a:pt x="1694268" y="0"/>
                </a:moveTo>
                <a:lnTo>
                  <a:pt x="1661795" y="0"/>
                </a:lnTo>
                <a:lnTo>
                  <a:pt x="1488313" y="983945"/>
                </a:lnTo>
                <a:lnTo>
                  <a:pt x="1520786" y="983945"/>
                </a:lnTo>
                <a:lnTo>
                  <a:pt x="1694268" y="0"/>
                </a:lnTo>
                <a:close/>
              </a:path>
              <a:path w="4748530" h="984250">
                <a:moveTo>
                  <a:pt x="1759267" y="0"/>
                </a:moveTo>
                <a:lnTo>
                  <a:pt x="1726768" y="0"/>
                </a:lnTo>
                <a:lnTo>
                  <a:pt x="1553286" y="983945"/>
                </a:lnTo>
                <a:lnTo>
                  <a:pt x="1585785" y="983945"/>
                </a:lnTo>
                <a:lnTo>
                  <a:pt x="1759267" y="0"/>
                </a:lnTo>
                <a:close/>
              </a:path>
              <a:path w="4748530" h="984250">
                <a:moveTo>
                  <a:pt x="1824240" y="0"/>
                </a:moveTo>
                <a:lnTo>
                  <a:pt x="1791741" y="0"/>
                </a:lnTo>
                <a:lnTo>
                  <a:pt x="1618259" y="983945"/>
                </a:lnTo>
                <a:lnTo>
                  <a:pt x="1650758" y="983945"/>
                </a:lnTo>
                <a:lnTo>
                  <a:pt x="1824240" y="0"/>
                </a:lnTo>
                <a:close/>
              </a:path>
              <a:path w="4748530" h="984250">
                <a:moveTo>
                  <a:pt x="1889239" y="0"/>
                </a:moveTo>
                <a:lnTo>
                  <a:pt x="1856740" y="0"/>
                </a:lnTo>
                <a:lnTo>
                  <a:pt x="1683258" y="983945"/>
                </a:lnTo>
                <a:lnTo>
                  <a:pt x="1715757" y="983945"/>
                </a:lnTo>
                <a:lnTo>
                  <a:pt x="1889239" y="0"/>
                </a:lnTo>
                <a:close/>
              </a:path>
              <a:path w="4748530" h="984250">
                <a:moveTo>
                  <a:pt x="1954212" y="0"/>
                </a:moveTo>
                <a:lnTo>
                  <a:pt x="1921700" y="0"/>
                </a:lnTo>
                <a:lnTo>
                  <a:pt x="1748218" y="983945"/>
                </a:lnTo>
                <a:lnTo>
                  <a:pt x="1780730" y="983945"/>
                </a:lnTo>
                <a:lnTo>
                  <a:pt x="1954212" y="0"/>
                </a:lnTo>
                <a:close/>
              </a:path>
              <a:path w="4748530" h="984250">
                <a:moveTo>
                  <a:pt x="2019185" y="0"/>
                </a:moveTo>
                <a:lnTo>
                  <a:pt x="1986699" y="0"/>
                </a:lnTo>
                <a:lnTo>
                  <a:pt x="1813217" y="983945"/>
                </a:lnTo>
                <a:lnTo>
                  <a:pt x="1845703" y="983945"/>
                </a:lnTo>
                <a:lnTo>
                  <a:pt x="2019185" y="0"/>
                </a:lnTo>
                <a:close/>
              </a:path>
              <a:path w="4748530" h="984250">
                <a:moveTo>
                  <a:pt x="2084158" y="0"/>
                </a:moveTo>
                <a:lnTo>
                  <a:pt x="2051672" y="0"/>
                </a:lnTo>
                <a:lnTo>
                  <a:pt x="1878190" y="983945"/>
                </a:lnTo>
                <a:lnTo>
                  <a:pt x="1910676" y="983945"/>
                </a:lnTo>
                <a:lnTo>
                  <a:pt x="2084158" y="0"/>
                </a:lnTo>
                <a:close/>
              </a:path>
              <a:path w="4748530" h="984250">
                <a:moveTo>
                  <a:pt x="2149132" y="0"/>
                </a:moveTo>
                <a:lnTo>
                  <a:pt x="2116645" y="0"/>
                </a:lnTo>
                <a:lnTo>
                  <a:pt x="1943163" y="983945"/>
                </a:lnTo>
                <a:lnTo>
                  <a:pt x="1975650" y="983945"/>
                </a:lnTo>
                <a:lnTo>
                  <a:pt x="2149132" y="0"/>
                </a:lnTo>
                <a:close/>
              </a:path>
              <a:path w="4748530" h="984250">
                <a:moveTo>
                  <a:pt x="2214118" y="0"/>
                </a:moveTo>
                <a:lnTo>
                  <a:pt x="2181631" y="0"/>
                </a:lnTo>
                <a:lnTo>
                  <a:pt x="2008149" y="983945"/>
                </a:lnTo>
                <a:lnTo>
                  <a:pt x="2040636" y="983945"/>
                </a:lnTo>
                <a:lnTo>
                  <a:pt x="2214118" y="0"/>
                </a:lnTo>
                <a:close/>
              </a:path>
              <a:path w="4748530" h="984250">
                <a:moveTo>
                  <a:pt x="2279104" y="0"/>
                </a:moveTo>
                <a:lnTo>
                  <a:pt x="2246604" y="0"/>
                </a:lnTo>
                <a:lnTo>
                  <a:pt x="2073122" y="983945"/>
                </a:lnTo>
                <a:lnTo>
                  <a:pt x="2105622" y="983945"/>
                </a:lnTo>
                <a:lnTo>
                  <a:pt x="2279104" y="0"/>
                </a:lnTo>
                <a:close/>
              </a:path>
              <a:path w="4748530" h="984250">
                <a:moveTo>
                  <a:pt x="2344077" y="0"/>
                </a:moveTo>
                <a:lnTo>
                  <a:pt x="2311590" y="0"/>
                </a:lnTo>
                <a:lnTo>
                  <a:pt x="2138108" y="983945"/>
                </a:lnTo>
                <a:lnTo>
                  <a:pt x="2170595" y="983945"/>
                </a:lnTo>
                <a:lnTo>
                  <a:pt x="2344077" y="0"/>
                </a:lnTo>
                <a:close/>
              </a:path>
              <a:path w="4748530" h="984250">
                <a:moveTo>
                  <a:pt x="2409075" y="0"/>
                </a:moveTo>
                <a:lnTo>
                  <a:pt x="2376563" y="0"/>
                </a:lnTo>
                <a:lnTo>
                  <a:pt x="2203081" y="983945"/>
                </a:lnTo>
                <a:lnTo>
                  <a:pt x="2235593" y="983945"/>
                </a:lnTo>
                <a:lnTo>
                  <a:pt x="2409075" y="0"/>
                </a:lnTo>
                <a:close/>
              </a:path>
              <a:path w="4748530" h="984250">
                <a:moveTo>
                  <a:pt x="2474049" y="0"/>
                </a:moveTo>
                <a:lnTo>
                  <a:pt x="2441549" y="0"/>
                </a:lnTo>
                <a:lnTo>
                  <a:pt x="2268067" y="983945"/>
                </a:lnTo>
                <a:lnTo>
                  <a:pt x="2300567" y="983945"/>
                </a:lnTo>
                <a:lnTo>
                  <a:pt x="2474049" y="0"/>
                </a:lnTo>
                <a:close/>
              </a:path>
              <a:path w="4748530" h="984250">
                <a:moveTo>
                  <a:pt x="2539034" y="0"/>
                </a:moveTo>
                <a:lnTo>
                  <a:pt x="2506548" y="0"/>
                </a:lnTo>
                <a:lnTo>
                  <a:pt x="2333066" y="983945"/>
                </a:lnTo>
                <a:lnTo>
                  <a:pt x="2365552" y="983945"/>
                </a:lnTo>
                <a:lnTo>
                  <a:pt x="2539034" y="0"/>
                </a:lnTo>
                <a:close/>
              </a:path>
              <a:path w="4748530" h="984250">
                <a:moveTo>
                  <a:pt x="2604008" y="0"/>
                </a:moveTo>
                <a:lnTo>
                  <a:pt x="2571508" y="0"/>
                </a:lnTo>
                <a:lnTo>
                  <a:pt x="2398026" y="983945"/>
                </a:lnTo>
                <a:lnTo>
                  <a:pt x="2430526" y="983945"/>
                </a:lnTo>
                <a:lnTo>
                  <a:pt x="2604008" y="0"/>
                </a:lnTo>
                <a:close/>
              </a:path>
              <a:path w="4748530" h="984250">
                <a:moveTo>
                  <a:pt x="2668994" y="0"/>
                </a:moveTo>
                <a:lnTo>
                  <a:pt x="2636494" y="0"/>
                </a:lnTo>
                <a:lnTo>
                  <a:pt x="2463012" y="983945"/>
                </a:lnTo>
                <a:lnTo>
                  <a:pt x="2495512" y="983945"/>
                </a:lnTo>
                <a:lnTo>
                  <a:pt x="2668994" y="0"/>
                </a:lnTo>
                <a:close/>
              </a:path>
              <a:path w="4748530" h="984250">
                <a:moveTo>
                  <a:pt x="2733967" y="0"/>
                </a:moveTo>
                <a:lnTo>
                  <a:pt x="2701480" y="0"/>
                </a:lnTo>
                <a:lnTo>
                  <a:pt x="2527998" y="983945"/>
                </a:lnTo>
                <a:lnTo>
                  <a:pt x="2560485" y="983945"/>
                </a:lnTo>
                <a:lnTo>
                  <a:pt x="2733967" y="0"/>
                </a:lnTo>
                <a:close/>
              </a:path>
              <a:path w="4748530" h="984250">
                <a:moveTo>
                  <a:pt x="2798953" y="0"/>
                </a:moveTo>
                <a:lnTo>
                  <a:pt x="2766466" y="0"/>
                </a:lnTo>
                <a:lnTo>
                  <a:pt x="2592984" y="983945"/>
                </a:lnTo>
                <a:lnTo>
                  <a:pt x="2625471" y="983945"/>
                </a:lnTo>
                <a:lnTo>
                  <a:pt x="2798953" y="0"/>
                </a:lnTo>
                <a:close/>
              </a:path>
              <a:path w="4748530" h="984250">
                <a:moveTo>
                  <a:pt x="2863926" y="0"/>
                </a:moveTo>
                <a:lnTo>
                  <a:pt x="2831427" y="0"/>
                </a:lnTo>
                <a:lnTo>
                  <a:pt x="2657945" y="983945"/>
                </a:lnTo>
                <a:lnTo>
                  <a:pt x="2690444" y="983945"/>
                </a:lnTo>
                <a:lnTo>
                  <a:pt x="2863926" y="0"/>
                </a:lnTo>
                <a:close/>
              </a:path>
              <a:path w="4748530" h="984250">
                <a:moveTo>
                  <a:pt x="2928912" y="0"/>
                </a:moveTo>
                <a:lnTo>
                  <a:pt x="2896425" y="0"/>
                </a:lnTo>
                <a:lnTo>
                  <a:pt x="2722943" y="983945"/>
                </a:lnTo>
                <a:lnTo>
                  <a:pt x="2755430" y="983945"/>
                </a:lnTo>
                <a:lnTo>
                  <a:pt x="2928912" y="0"/>
                </a:lnTo>
                <a:close/>
              </a:path>
              <a:path w="4748530" h="984250">
                <a:moveTo>
                  <a:pt x="2993885" y="0"/>
                </a:moveTo>
                <a:lnTo>
                  <a:pt x="2961398" y="0"/>
                </a:lnTo>
                <a:lnTo>
                  <a:pt x="2787916" y="983945"/>
                </a:lnTo>
                <a:lnTo>
                  <a:pt x="2820403" y="983945"/>
                </a:lnTo>
                <a:lnTo>
                  <a:pt x="2993885" y="0"/>
                </a:lnTo>
                <a:close/>
              </a:path>
              <a:path w="4748530" h="984250">
                <a:moveTo>
                  <a:pt x="3058871" y="0"/>
                </a:moveTo>
                <a:lnTo>
                  <a:pt x="3026384" y="0"/>
                </a:lnTo>
                <a:lnTo>
                  <a:pt x="2852902" y="983945"/>
                </a:lnTo>
                <a:lnTo>
                  <a:pt x="2885389" y="983945"/>
                </a:lnTo>
                <a:lnTo>
                  <a:pt x="3058871" y="0"/>
                </a:lnTo>
                <a:close/>
              </a:path>
              <a:path w="4748530" h="984250">
                <a:moveTo>
                  <a:pt x="3123857" y="0"/>
                </a:moveTo>
                <a:lnTo>
                  <a:pt x="3091357" y="0"/>
                </a:lnTo>
                <a:lnTo>
                  <a:pt x="2917875" y="983945"/>
                </a:lnTo>
                <a:lnTo>
                  <a:pt x="2950375" y="983945"/>
                </a:lnTo>
                <a:lnTo>
                  <a:pt x="3123857" y="0"/>
                </a:lnTo>
                <a:close/>
              </a:path>
              <a:path w="4748530" h="984250">
                <a:moveTo>
                  <a:pt x="3188830" y="0"/>
                </a:moveTo>
                <a:lnTo>
                  <a:pt x="3156331" y="0"/>
                </a:lnTo>
                <a:lnTo>
                  <a:pt x="2982849" y="983945"/>
                </a:lnTo>
                <a:lnTo>
                  <a:pt x="3015348" y="983945"/>
                </a:lnTo>
                <a:lnTo>
                  <a:pt x="3188830" y="0"/>
                </a:lnTo>
                <a:close/>
              </a:path>
              <a:path w="4748530" h="984250">
                <a:moveTo>
                  <a:pt x="3253803" y="0"/>
                </a:moveTo>
                <a:lnTo>
                  <a:pt x="3221329" y="0"/>
                </a:lnTo>
                <a:lnTo>
                  <a:pt x="3047847" y="983945"/>
                </a:lnTo>
                <a:lnTo>
                  <a:pt x="3080321" y="983945"/>
                </a:lnTo>
                <a:lnTo>
                  <a:pt x="3253803" y="0"/>
                </a:lnTo>
                <a:close/>
              </a:path>
              <a:path w="4748530" h="984250">
                <a:moveTo>
                  <a:pt x="3318802" y="0"/>
                </a:moveTo>
                <a:lnTo>
                  <a:pt x="3286302" y="0"/>
                </a:lnTo>
                <a:lnTo>
                  <a:pt x="3112820" y="983945"/>
                </a:lnTo>
                <a:lnTo>
                  <a:pt x="3145320" y="983945"/>
                </a:lnTo>
                <a:lnTo>
                  <a:pt x="3318802" y="0"/>
                </a:lnTo>
                <a:close/>
              </a:path>
              <a:path w="4748530" h="984250">
                <a:moveTo>
                  <a:pt x="3383775" y="0"/>
                </a:moveTo>
                <a:lnTo>
                  <a:pt x="3351288" y="0"/>
                </a:lnTo>
                <a:lnTo>
                  <a:pt x="3177806" y="983945"/>
                </a:lnTo>
                <a:lnTo>
                  <a:pt x="3210293" y="983945"/>
                </a:lnTo>
                <a:lnTo>
                  <a:pt x="3383775" y="0"/>
                </a:lnTo>
                <a:close/>
              </a:path>
              <a:path w="4748530" h="984250">
                <a:moveTo>
                  <a:pt x="3448761" y="0"/>
                </a:moveTo>
                <a:lnTo>
                  <a:pt x="3416262" y="0"/>
                </a:lnTo>
                <a:lnTo>
                  <a:pt x="3242780" y="983945"/>
                </a:lnTo>
                <a:lnTo>
                  <a:pt x="3275279" y="983945"/>
                </a:lnTo>
                <a:lnTo>
                  <a:pt x="3448761" y="0"/>
                </a:lnTo>
                <a:close/>
              </a:path>
              <a:path w="4748530" h="984250">
                <a:moveTo>
                  <a:pt x="3513734" y="0"/>
                </a:moveTo>
                <a:lnTo>
                  <a:pt x="3481222" y="0"/>
                </a:lnTo>
                <a:lnTo>
                  <a:pt x="3307740" y="983945"/>
                </a:lnTo>
                <a:lnTo>
                  <a:pt x="3340252" y="983945"/>
                </a:lnTo>
                <a:lnTo>
                  <a:pt x="3513734" y="0"/>
                </a:lnTo>
                <a:close/>
              </a:path>
              <a:path w="4748530" h="984250">
                <a:moveTo>
                  <a:pt x="3578707" y="0"/>
                </a:moveTo>
                <a:lnTo>
                  <a:pt x="3546233" y="0"/>
                </a:lnTo>
                <a:lnTo>
                  <a:pt x="3372751" y="983945"/>
                </a:lnTo>
                <a:lnTo>
                  <a:pt x="3405238" y="983945"/>
                </a:lnTo>
                <a:lnTo>
                  <a:pt x="3578707" y="0"/>
                </a:lnTo>
                <a:close/>
              </a:path>
              <a:path w="4748530" h="984250">
                <a:moveTo>
                  <a:pt x="3643693" y="0"/>
                </a:moveTo>
                <a:lnTo>
                  <a:pt x="3611194" y="0"/>
                </a:lnTo>
                <a:lnTo>
                  <a:pt x="3437712" y="983945"/>
                </a:lnTo>
                <a:lnTo>
                  <a:pt x="3470211" y="983945"/>
                </a:lnTo>
                <a:lnTo>
                  <a:pt x="3643693" y="0"/>
                </a:lnTo>
                <a:close/>
              </a:path>
              <a:path w="4748530" h="984250">
                <a:moveTo>
                  <a:pt x="3708679" y="0"/>
                </a:moveTo>
                <a:lnTo>
                  <a:pt x="3676180" y="0"/>
                </a:lnTo>
                <a:lnTo>
                  <a:pt x="3502698" y="983945"/>
                </a:lnTo>
                <a:lnTo>
                  <a:pt x="3535197" y="983945"/>
                </a:lnTo>
                <a:lnTo>
                  <a:pt x="3708679" y="0"/>
                </a:lnTo>
                <a:close/>
              </a:path>
              <a:path w="4748530" h="984250">
                <a:moveTo>
                  <a:pt x="3773652" y="0"/>
                </a:moveTo>
                <a:lnTo>
                  <a:pt x="3741166" y="0"/>
                </a:lnTo>
                <a:lnTo>
                  <a:pt x="3567684" y="983945"/>
                </a:lnTo>
                <a:lnTo>
                  <a:pt x="3600170" y="983945"/>
                </a:lnTo>
                <a:lnTo>
                  <a:pt x="3773652" y="0"/>
                </a:lnTo>
                <a:close/>
              </a:path>
              <a:path w="4748530" h="984250">
                <a:moveTo>
                  <a:pt x="3838638" y="0"/>
                </a:moveTo>
                <a:lnTo>
                  <a:pt x="3806139" y="0"/>
                </a:lnTo>
                <a:lnTo>
                  <a:pt x="3632657" y="983945"/>
                </a:lnTo>
                <a:lnTo>
                  <a:pt x="3665156" y="983945"/>
                </a:lnTo>
                <a:lnTo>
                  <a:pt x="3838638" y="0"/>
                </a:lnTo>
                <a:close/>
              </a:path>
              <a:path w="4748530" h="984250">
                <a:moveTo>
                  <a:pt x="3903611" y="0"/>
                </a:moveTo>
                <a:lnTo>
                  <a:pt x="3871137" y="0"/>
                </a:lnTo>
                <a:lnTo>
                  <a:pt x="3697655" y="983945"/>
                </a:lnTo>
                <a:lnTo>
                  <a:pt x="3730129" y="983945"/>
                </a:lnTo>
                <a:lnTo>
                  <a:pt x="3903611" y="0"/>
                </a:lnTo>
                <a:close/>
              </a:path>
              <a:path w="4748530" h="984250">
                <a:moveTo>
                  <a:pt x="3968597" y="0"/>
                </a:moveTo>
                <a:lnTo>
                  <a:pt x="3936098" y="0"/>
                </a:lnTo>
                <a:lnTo>
                  <a:pt x="3762616" y="983945"/>
                </a:lnTo>
                <a:lnTo>
                  <a:pt x="3795115" y="983945"/>
                </a:lnTo>
                <a:lnTo>
                  <a:pt x="3968597" y="0"/>
                </a:lnTo>
                <a:close/>
              </a:path>
              <a:path w="4748530" h="984250">
                <a:moveTo>
                  <a:pt x="4033570" y="0"/>
                </a:moveTo>
                <a:lnTo>
                  <a:pt x="4001084" y="0"/>
                </a:lnTo>
                <a:lnTo>
                  <a:pt x="3827602" y="983945"/>
                </a:lnTo>
                <a:lnTo>
                  <a:pt x="3860088" y="983945"/>
                </a:lnTo>
                <a:lnTo>
                  <a:pt x="4033570" y="0"/>
                </a:lnTo>
                <a:close/>
              </a:path>
              <a:path w="4748530" h="984250">
                <a:moveTo>
                  <a:pt x="4098556" y="0"/>
                </a:moveTo>
                <a:lnTo>
                  <a:pt x="4066070" y="0"/>
                </a:lnTo>
                <a:lnTo>
                  <a:pt x="3892588" y="983945"/>
                </a:lnTo>
                <a:lnTo>
                  <a:pt x="3925074" y="983945"/>
                </a:lnTo>
                <a:lnTo>
                  <a:pt x="4098556" y="0"/>
                </a:lnTo>
                <a:close/>
              </a:path>
              <a:path w="4748530" h="984250">
                <a:moveTo>
                  <a:pt x="4163542" y="0"/>
                </a:moveTo>
                <a:lnTo>
                  <a:pt x="4131043" y="0"/>
                </a:lnTo>
                <a:lnTo>
                  <a:pt x="3957561" y="983945"/>
                </a:lnTo>
                <a:lnTo>
                  <a:pt x="3990060" y="983945"/>
                </a:lnTo>
                <a:lnTo>
                  <a:pt x="4163542" y="0"/>
                </a:lnTo>
                <a:close/>
              </a:path>
              <a:path w="4748530" h="984250">
                <a:moveTo>
                  <a:pt x="4228528" y="0"/>
                </a:moveTo>
                <a:lnTo>
                  <a:pt x="4196029" y="0"/>
                </a:lnTo>
                <a:lnTo>
                  <a:pt x="4022547" y="983945"/>
                </a:lnTo>
                <a:lnTo>
                  <a:pt x="4055046" y="983945"/>
                </a:lnTo>
                <a:lnTo>
                  <a:pt x="4228528" y="0"/>
                </a:lnTo>
                <a:close/>
              </a:path>
              <a:path w="4748530" h="984250">
                <a:moveTo>
                  <a:pt x="4293489" y="0"/>
                </a:moveTo>
                <a:lnTo>
                  <a:pt x="4261015" y="0"/>
                </a:lnTo>
                <a:lnTo>
                  <a:pt x="4087533" y="983945"/>
                </a:lnTo>
                <a:lnTo>
                  <a:pt x="4120019" y="983945"/>
                </a:lnTo>
                <a:lnTo>
                  <a:pt x="4293489" y="0"/>
                </a:lnTo>
                <a:close/>
              </a:path>
              <a:path w="4748530" h="984250">
                <a:moveTo>
                  <a:pt x="4358475" y="0"/>
                </a:moveTo>
                <a:lnTo>
                  <a:pt x="4325988" y="0"/>
                </a:lnTo>
                <a:lnTo>
                  <a:pt x="4152506" y="983945"/>
                </a:lnTo>
                <a:lnTo>
                  <a:pt x="4184993" y="983945"/>
                </a:lnTo>
                <a:lnTo>
                  <a:pt x="4358475" y="0"/>
                </a:lnTo>
                <a:close/>
              </a:path>
              <a:path w="4748530" h="984250">
                <a:moveTo>
                  <a:pt x="4423461" y="0"/>
                </a:moveTo>
                <a:lnTo>
                  <a:pt x="4390974" y="0"/>
                </a:lnTo>
                <a:lnTo>
                  <a:pt x="4217492" y="983945"/>
                </a:lnTo>
                <a:lnTo>
                  <a:pt x="4249979" y="983945"/>
                </a:lnTo>
                <a:lnTo>
                  <a:pt x="4423461" y="0"/>
                </a:lnTo>
                <a:close/>
              </a:path>
              <a:path w="4748530" h="984250">
                <a:moveTo>
                  <a:pt x="4488446" y="0"/>
                </a:moveTo>
                <a:lnTo>
                  <a:pt x="4455960" y="0"/>
                </a:lnTo>
                <a:lnTo>
                  <a:pt x="4282478" y="983945"/>
                </a:lnTo>
                <a:lnTo>
                  <a:pt x="4314964" y="983945"/>
                </a:lnTo>
                <a:lnTo>
                  <a:pt x="4488446" y="0"/>
                </a:lnTo>
                <a:close/>
              </a:path>
              <a:path w="4748530" h="984250">
                <a:moveTo>
                  <a:pt x="4553420" y="0"/>
                </a:moveTo>
                <a:lnTo>
                  <a:pt x="4520933" y="0"/>
                </a:lnTo>
                <a:lnTo>
                  <a:pt x="4347451" y="983945"/>
                </a:lnTo>
                <a:lnTo>
                  <a:pt x="4379938" y="983945"/>
                </a:lnTo>
                <a:lnTo>
                  <a:pt x="4553420" y="0"/>
                </a:lnTo>
                <a:close/>
              </a:path>
              <a:path w="4748530" h="984250">
                <a:moveTo>
                  <a:pt x="4618393" y="0"/>
                </a:moveTo>
                <a:lnTo>
                  <a:pt x="4585906" y="0"/>
                </a:lnTo>
                <a:lnTo>
                  <a:pt x="4412424" y="983945"/>
                </a:lnTo>
                <a:lnTo>
                  <a:pt x="4444911" y="983945"/>
                </a:lnTo>
                <a:lnTo>
                  <a:pt x="4618393" y="0"/>
                </a:lnTo>
                <a:close/>
              </a:path>
              <a:path w="4748530" h="984250">
                <a:moveTo>
                  <a:pt x="4683391" y="0"/>
                </a:moveTo>
                <a:lnTo>
                  <a:pt x="4650892" y="0"/>
                </a:lnTo>
                <a:lnTo>
                  <a:pt x="4477410" y="983945"/>
                </a:lnTo>
                <a:lnTo>
                  <a:pt x="4509909" y="983945"/>
                </a:lnTo>
                <a:lnTo>
                  <a:pt x="4683391" y="0"/>
                </a:lnTo>
                <a:close/>
              </a:path>
              <a:path w="4748530" h="984250">
                <a:moveTo>
                  <a:pt x="4748352" y="0"/>
                </a:moveTo>
                <a:lnTo>
                  <a:pt x="4715865" y="0"/>
                </a:lnTo>
                <a:lnTo>
                  <a:pt x="4542383" y="983945"/>
                </a:lnTo>
                <a:lnTo>
                  <a:pt x="4574870" y="983945"/>
                </a:lnTo>
                <a:lnTo>
                  <a:pt x="4748352" y="0"/>
                </a:lnTo>
                <a:close/>
              </a:path>
            </a:pathLst>
          </a:custGeom>
          <a:solidFill>
            <a:srgbClr val="FFE005"/>
          </a:solidFill>
        </p:spPr>
        <p:txBody>
          <a:bodyPr wrap="square" lIns="0" tIns="0" rIns="0" bIns="0" rtlCol="0"/>
          <a:lstStyle/>
          <a:p>
            <a:endParaRPr/>
          </a:p>
        </p:txBody>
      </p:sp>
      <p:sp>
        <p:nvSpPr>
          <p:cNvPr id="18" name="bg object 18"/>
          <p:cNvSpPr/>
          <p:nvPr/>
        </p:nvSpPr>
        <p:spPr>
          <a:xfrm>
            <a:off x="139" y="0"/>
            <a:ext cx="9159875" cy="6858000"/>
          </a:xfrm>
          <a:custGeom>
            <a:avLst/>
            <a:gdLst/>
            <a:ahLst/>
            <a:cxnLst/>
            <a:rect l="l" t="t" r="r" b="b"/>
            <a:pathLst>
              <a:path w="9159875" h="6858000">
                <a:moveTo>
                  <a:pt x="35572" y="6223000"/>
                </a:moveTo>
                <a:lnTo>
                  <a:pt x="3073" y="6223000"/>
                </a:lnTo>
                <a:lnTo>
                  <a:pt x="0" y="6240399"/>
                </a:lnTo>
                <a:lnTo>
                  <a:pt x="1562" y="6415862"/>
                </a:lnTo>
                <a:lnTo>
                  <a:pt x="35572" y="6223000"/>
                </a:lnTo>
                <a:close/>
              </a:path>
              <a:path w="9159875" h="6858000">
                <a:moveTo>
                  <a:pt x="100545" y="6223012"/>
                </a:moveTo>
                <a:lnTo>
                  <a:pt x="68059" y="6223012"/>
                </a:lnTo>
                <a:lnTo>
                  <a:pt x="3136" y="6591249"/>
                </a:lnTo>
                <a:lnTo>
                  <a:pt x="4699" y="6766611"/>
                </a:lnTo>
                <a:lnTo>
                  <a:pt x="100545" y="6223012"/>
                </a:lnTo>
                <a:close/>
              </a:path>
              <a:path w="9159875" h="6858000">
                <a:moveTo>
                  <a:pt x="165531" y="6223012"/>
                </a:moveTo>
                <a:lnTo>
                  <a:pt x="133045" y="6223012"/>
                </a:lnTo>
                <a:lnTo>
                  <a:pt x="21082" y="6858000"/>
                </a:lnTo>
                <a:lnTo>
                  <a:pt x="53581" y="6858000"/>
                </a:lnTo>
                <a:lnTo>
                  <a:pt x="165531" y="6223012"/>
                </a:lnTo>
                <a:close/>
              </a:path>
              <a:path w="9159875" h="6858000">
                <a:moveTo>
                  <a:pt x="230517" y="6223012"/>
                </a:moveTo>
                <a:lnTo>
                  <a:pt x="198031" y="6223012"/>
                </a:lnTo>
                <a:lnTo>
                  <a:pt x="86067" y="6858000"/>
                </a:lnTo>
                <a:lnTo>
                  <a:pt x="118554" y="6858000"/>
                </a:lnTo>
                <a:lnTo>
                  <a:pt x="230517" y="6223012"/>
                </a:lnTo>
                <a:close/>
              </a:path>
              <a:path w="9159875" h="6858000">
                <a:moveTo>
                  <a:pt x="295490" y="6223012"/>
                </a:moveTo>
                <a:lnTo>
                  <a:pt x="263004" y="6223012"/>
                </a:lnTo>
                <a:lnTo>
                  <a:pt x="151041" y="6858000"/>
                </a:lnTo>
                <a:lnTo>
                  <a:pt x="183540" y="6858000"/>
                </a:lnTo>
                <a:lnTo>
                  <a:pt x="295490" y="6223012"/>
                </a:lnTo>
                <a:close/>
              </a:path>
              <a:path w="9159875" h="6858000">
                <a:moveTo>
                  <a:pt x="360464" y="6223012"/>
                </a:moveTo>
                <a:lnTo>
                  <a:pt x="327977" y="6223012"/>
                </a:lnTo>
                <a:lnTo>
                  <a:pt x="216014" y="6858000"/>
                </a:lnTo>
                <a:lnTo>
                  <a:pt x="248513" y="6858000"/>
                </a:lnTo>
                <a:lnTo>
                  <a:pt x="360464" y="6223012"/>
                </a:lnTo>
                <a:close/>
              </a:path>
              <a:path w="9159875" h="6858000">
                <a:moveTo>
                  <a:pt x="425462" y="6223012"/>
                </a:moveTo>
                <a:lnTo>
                  <a:pt x="392976" y="6223012"/>
                </a:lnTo>
                <a:lnTo>
                  <a:pt x="281012" y="6858000"/>
                </a:lnTo>
                <a:lnTo>
                  <a:pt x="313499" y="6858000"/>
                </a:lnTo>
                <a:lnTo>
                  <a:pt x="425462" y="6223012"/>
                </a:lnTo>
                <a:close/>
              </a:path>
              <a:path w="9159875" h="6858000">
                <a:moveTo>
                  <a:pt x="490435" y="6223012"/>
                </a:moveTo>
                <a:lnTo>
                  <a:pt x="457949" y="6223012"/>
                </a:lnTo>
                <a:lnTo>
                  <a:pt x="345986" y="6858000"/>
                </a:lnTo>
                <a:lnTo>
                  <a:pt x="378485" y="6858000"/>
                </a:lnTo>
                <a:lnTo>
                  <a:pt x="490435" y="6223012"/>
                </a:lnTo>
                <a:close/>
              </a:path>
              <a:path w="9159875" h="6858000">
                <a:moveTo>
                  <a:pt x="555421" y="6223012"/>
                </a:moveTo>
                <a:lnTo>
                  <a:pt x="522935" y="6223012"/>
                </a:lnTo>
                <a:lnTo>
                  <a:pt x="410972" y="6858000"/>
                </a:lnTo>
                <a:lnTo>
                  <a:pt x="443458" y="6858000"/>
                </a:lnTo>
                <a:lnTo>
                  <a:pt x="555421" y="6223012"/>
                </a:lnTo>
                <a:close/>
              </a:path>
              <a:path w="9159875" h="6858000">
                <a:moveTo>
                  <a:pt x="620395" y="6223012"/>
                </a:moveTo>
                <a:lnTo>
                  <a:pt x="587908" y="6223012"/>
                </a:lnTo>
                <a:lnTo>
                  <a:pt x="475945" y="6858000"/>
                </a:lnTo>
                <a:lnTo>
                  <a:pt x="508431" y="6858000"/>
                </a:lnTo>
                <a:lnTo>
                  <a:pt x="620395" y="6223012"/>
                </a:lnTo>
                <a:close/>
              </a:path>
              <a:path w="9159875" h="6858000">
                <a:moveTo>
                  <a:pt x="685380" y="6223012"/>
                </a:moveTo>
                <a:lnTo>
                  <a:pt x="652894" y="6223012"/>
                </a:lnTo>
                <a:lnTo>
                  <a:pt x="540931" y="6858000"/>
                </a:lnTo>
                <a:lnTo>
                  <a:pt x="573417" y="6858000"/>
                </a:lnTo>
                <a:lnTo>
                  <a:pt x="685380" y="6223012"/>
                </a:lnTo>
                <a:close/>
              </a:path>
              <a:path w="9159875" h="6858000">
                <a:moveTo>
                  <a:pt x="750366" y="6223012"/>
                </a:moveTo>
                <a:lnTo>
                  <a:pt x="717880" y="6223012"/>
                </a:lnTo>
                <a:lnTo>
                  <a:pt x="605917" y="6858000"/>
                </a:lnTo>
                <a:lnTo>
                  <a:pt x="638403" y="6858000"/>
                </a:lnTo>
                <a:lnTo>
                  <a:pt x="750366" y="6223012"/>
                </a:lnTo>
                <a:close/>
              </a:path>
              <a:path w="9159875" h="6858000">
                <a:moveTo>
                  <a:pt x="815340" y="6223012"/>
                </a:moveTo>
                <a:lnTo>
                  <a:pt x="782853" y="6223012"/>
                </a:lnTo>
                <a:lnTo>
                  <a:pt x="670890" y="6858000"/>
                </a:lnTo>
                <a:lnTo>
                  <a:pt x="703389" y="6858000"/>
                </a:lnTo>
                <a:lnTo>
                  <a:pt x="815340" y="6223012"/>
                </a:lnTo>
                <a:close/>
              </a:path>
              <a:path w="9159875" h="6858000">
                <a:moveTo>
                  <a:pt x="880325" y="6223012"/>
                </a:moveTo>
                <a:lnTo>
                  <a:pt x="847839" y="6223012"/>
                </a:lnTo>
                <a:lnTo>
                  <a:pt x="735876" y="6858000"/>
                </a:lnTo>
                <a:lnTo>
                  <a:pt x="768362" y="6858000"/>
                </a:lnTo>
                <a:lnTo>
                  <a:pt x="880325" y="6223012"/>
                </a:lnTo>
                <a:close/>
              </a:path>
              <a:path w="9159875" h="6858000">
                <a:moveTo>
                  <a:pt x="945286" y="6223012"/>
                </a:moveTo>
                <a:lnTo>
                  <a:pt x="912799" y="6223012"/>
                </a:lnTo>
                <a:lnTo>
                  <a:pt x="800836" y="6858000"/>
                </a:lnTo>
                <a:lnTo>
                  <a:pt x="833335" y="6858000"/>
                </a:lnTo>
                <a:lnTo>
                  <a:pt x="945286" y="6223012"/>
                </a:lnTo>
                <a:close/>
              </a:path>
              <a:path w="9159875" h="6858000">
                <a:moveTo>
                  <a:pt x="1010285" y="6223012"/>
                </a:moveTo>
                <a:lnTo>
                  <a:pt x="977798" y="6223012"/>
                </a:lnTo>
                <a:lnTo>
                  <a:pt x="865835" y="6858000"/>
                </a:lnTo>
                <a:lnTo>
                  <a:pt x="898321" y="6858000"/>
                </a:lnTo>
                <a:lnTo>
                  <a:pt x="1010285" y="6223012"/>
                </a:lnTo>
                <a:close/>
              </a:path>
              <a:path w="9159875" h="6858000">
                <a:moveTo>
                  <a:pt x="1075258" y="6223012"/>
                </a:moveTo>
                <a:lnTo>
                  <a:pt x="1042771" y="6223012"/>
                </a:lnTo>
                <a:lnTo>
                  <a:pt x="930808" y="6858000"/>
                </a:lnTo>
                <a:lnTo>
                  <a:pt x="963307" y="6858000"/>
                </a:lnTo>
                <a:lnTo>
                  <a:pt x="1075258" y="6223012"/>
                </a:lnTo>
                <a:close/>
              </a:path>
              <a:path w="9159875" h="6858000">
                <a:moveTo>
                  <a:pt x="1140244" y="6223012"/>
                </a:moveTo>
                <a:lnTo>
                  <a:pt x="1107744" y="6223012"/>
                </a:lnTo>
                <a:lnTo>
                  <a:pt x="995781" y="6858000"/>
                </a:lnTo>
                <a:lnTo>
                  <a:pt x="1028280" y="6858000"/>
                </a:lnTo>
                <a:lnTo>
                  <a:pt x="1140244" y="6223012"/>
                </a:lnTo>
                <a:close/>
              </a:path>
              <a:path w="9159875" h="6858000">
                <a:moveTo>
                  <a:pt x="1205230" y="6223012"/>
                </a:moveTo>
                <a:lnTo>
                  <a:pt x="1172743" y="6223012"/>
                </a:lnTo>
                <a:lnTo>
                  <a:pt x="1060780" y="6858000"/>
                </a:lnTo>
                <a:lnTo>
                  <a:pt x="1093266" y="6858000"/>
                </a:lnTo>
                <a:lnTo>
                  <a:pt x="1205230" y="6223012"/>
                </a:lnTo>
                <a:close/>
              </a:path>
              <a:path w="9159875" h="6858000">
                <a:moveTo>
                  <a:pt x="1270190" y="6223012"/>
                </a:moveTo>
                <a:lnTo>
                  <a:pt x="1237716" y="6223012"/>
                </a:lnTo>
                <a:lnTo>
                  <a:pt x="1125753" y="6858000"/>
                </a:lnTo>
                <a:lnTo>
                  <a:pt x="1158240" y="6858000"/>
                </a:lnTo>
                <a:lnTo>
                  <a:pt x="1270190" y="6223012"/>
                </a:lnTo>
                <a:close/>
              </a:path>
              <a:path w="9159875" h="6858000">
                <a:moveTo>
                  <a:pt x="1335189" y="6223012"/>
                </a:moveTo>
                <a:lnTo>
                  <a:pt x="1302702" y="6223012"/>
                </a:lnTo>
                <a:lnTo>
                  <a:pt x="1190739" y="6858000"/>
                </a:lnTo>
                <a:lnTo>
                  <a:pt x="1223225" y="6858000"/>
                </a:lnTo>
                <a:lnTo>
                  <a:pt x="1335189" y="6223012"/>
                </a:lnTo>
                <a:close/>
              </a:path>
              <a:path w="9159875" h="6858000">
                <a:moveTo>
                  <a:pt x="1400162" y="6223012"/>
                </a:moveTo>
                <a:lnTo>
                  <a:pt x="1367675" y="6223012"/>
                </a:lnTo>
                <a:lnTo>
                  <a:pt x="1255712" y="6858000"/>
                </a:lnTo>
                <a:lnTo>
                  <a:pt x="1288211" y="6858000"/>
                </a:lnTo>
                <a:lnTo>
                  <a:pt x="1400162" y="6223012"/>
                </a:lnTo>
                <a:close/>
              </a:path>
              <a:path w="9159875" h="6858000">
                <a:moveTo>
                  <a:pt x="1465148" y="6223012"/>
                </a:moveTo>
                <a:lnTo>
                  <a:pt x="1432661" y="6223012"/>
                </a:lnTo>
                <a:lnTo>
                  <a:pt x="1320698" y="6858000"/>
                </a:lnTo>
                <a:lnTo>
                  <a:pt x="1353185" y="6858000"/>
                </a:lnTo>
                <a:lnTo>
                  <a:pt x="1465148" y="6223012"/>
                </a:lnTo>
                <a:close/>
              </a:path>
              <a:path w="9159875" h="6858000">
                <a:moveTo>
                  <a:pt x="1530121" y="6223012"/>
                </a:moveTo>
                <a:lnTo>
                  <a:pt x="1497634" y="6223012"/>
                </a:lnTo>
                <a:lnTo>
                  <a:pt x="1385671" y="6858000"/>
                </a:lnTo>
                <a:lnTo>
                  <a:pt x="1418170" y="6858000"/>
                </a:lnTo>
                <a:lnTo>
                  <a:pt x="1530121" y="6223012"/>
                </a:lnTo>
                <a:close/>
              </a:path>
              <a:path w="9159875" h="6858000">
                <a:moveTo>
                  <a:pt x="1595107" y="6223012"/>
                </a:moveTo>
                <a:lnTo>
                  <a:pt x="1562620" y="6223012"/>
                </a:lnTo>
                <a:lnTo>
                  <a:pt x="1450657" y="6858000"/>
                </a:lnTo>
                <a:lnTo>
                  <a:pt x="1483156" y="6858000"/>
                </a:lnTo>
                <a:lnTo>
                  <a:pt x="1595107" y="6223012"/>
                </a:lnTo>
                <a:close/>
              </a:path>
              <a:path w="9159875" h="6858000">
                <a:moveTo>
                  <a:pt x="1660080" y="6223012"/>
                </a:moveTo>
                <a:lnTo>
                  <a:pt x="1627593" y="6223012"/>
                </a:lnTo>
                <a:lnTo>
                  <a:pt x="1515630" y="6858000"/>
                </a:lnTo>
                <a:lnTo>
                  <a:pt x="1548117" y="6858000"/>
                </a:lnTo>
                <a:lnTo>
                  <a:pt x="1660080" y="6223012"/>
                </a:lnTo>
                <a:close/>
              </a:path>
              <a:path w="9159875" h="6858000">
                <a:moveTo>
                  <a:pt x="1725066" y="6223012"/>
                </a:moveTo>
                <a:lnTo>
                  <a:pt x="1692567" y="6223012"/>
                </a:lnTo>
                <a:lnTo>
                  <a:pt x="1580603" y="6858000"/>
                </a:lnTo>
                <a:lnTo>
                  <a:pt x="1613103" y="6858000"/>
                </a:lnTo>
                <a:lnTo>
                  <a:pt x="1725066" y="6223012"/>
                </a:lnTo>
                <a:close/>
              </a:path>
              <a:path w="9159875" h="6858000">
                <a:moveTo>
                  <a:pt x="1790039" y="6223012"/>
                </a:moveTo>
                <a:lnTo>
                  <a:pt x="1757565" y="6223012"/>
                </a:lnTo>
                <a:lnTo>
                  <a:pt x="1645602" y="6858000"/>
                </a:lnTo>
                <a:lnTo>
                  <a:pt x="1678089" y="6858000"/>
                </a:lnTo>
                <a:lnTo>
                  <a:pt x="1790039" y="6223012"/>
                </a:lnTo>
                <a:close/>
              </a:path>
              <a:path w="9159875" h="6858000">
                <a:moveTo>
                  <a:pt x="1855025" y="6223012"/>
                </a:moveTo>
                <a:lnTo>
                  <a:pt x="1822538" y="6223012"/>
                </a:lnTo>
                <a:lnTo>
                  <a:pt x="1710575" y="6858000"/>
                </a:lnTo>
                <a:lnTo>
                  <a:pt x="1743075" y="6858000"/>
                </a:lnTo>
                <a:lnTo>
                  <a:pt x="1855025" y="6223012"/>
                </a:lnTo>
                <a:close/>
              </a:path>
              <a:path w="9159875" h="6858000">
                <a:moveTo>
                  <a:pt x="1920011" y="6223012"/>
                </a:moveTo>
                <a:lnTo>
                  <a:pt x="1887524" y="6223012"/>
                </a:lnTo>
                <a:lnTo>
                  <a:pt x="1775561" y="6858000"/>
                </a:lnTo>
                <a:lnTo>
                  <a:pt x="1808048" y="6858000"/>
                </a:lnTo>
                <a:lnTo>
                  <a:pt x="1920011" y="6223012"/>
                </a:lnTo>
                <a:close/>
              </a:path>
              <a:path w="9159875" h="6858000">
                <a:moveTo>
                  <a:pt x="1984997" y="6223012"/>
                </a:moveTo>
                <a:lnTo>
                  <a:pt x="1952510" y="6223012"/>
                </a:lnTo>
                <a:lnTo>
                  <a:pt x="1840547" y="6858000"/>
                </a:lnTo>
                <a:lnTo>
                  <a:pt x="1873034" y="6858000"/>
                </a:lnTo>
                <a:lnTo>
                  <a:pt x="1984997" y="6223012"/>
                </a:lnTo>
                <a:close/>
              </a:path>
              <a:path w="9159875" h="6858000">
                <a:moveTo>
                  <a:pt x="2049970" y="6223012"/>
                </a:moveTo>
                <a:lnTo>
                  <a:pt x="2017483" y="6223012"/>
                </a:lnTo>
                <a:lnTo>
                  <a:pt x="1905520" y="6858000"/>
                </a:lnTo>
                <a:lnTo>
                  <a:pt x="1938007" y="6858000"/>
                </a:lnTo>
                <a:lnTo>
                  <a:pt x="2049970" y="6223012"/>
                </a:lnTo>
                <a:close/>
              </a:path>
              <a:path w="9159875" h="6858000">
                <a:moveTo>
                  <a:pt x="2114943" y="6223012"/>
                </a:moveTo>
                <a:lnTo>
                  <a:pt x="2082469" y="6223012"/>
                </a:lnTo>
                <a:lnTo>
                  <a:pt x="1970506" y="6858000"/>
                </a:lnTo>
                <a:lnTo>
                  <a:pt x="2002980" y="6858000"/>
                </a:lnTo>
                <a:lnTo>
                  <a:pt x="2114943" y="6223012"/>
                </a:lnTo>
                <a:close/>
              </a:path>
              <a:path w="9159875" h="6858000">
                <a:moveTo>
                  <a:pt x="2179917" y="6223012"/>
                </a:moveTo>
                <a:lnTo>
                  <a:pt x="2147430" y="6223012"/>
                </a:lnTo>
                <a:lnTo>
                  <a:pt x="2035467" y="6858000"/>
                </a:lnTo>
                <a:lnTo>
                  <a:pt x="2067966" y="6858000"/>
                </a:lnTo>
                <a:lnTo>
                  <a:pt x="2179917" y="6223012"/>
                </a:lnTo>
                <a:close/>
              </a:path>
              <a:path w="9159875" h="6858000">
                <a:moveTo>
                  <a:pt x="2244915" y="6223012"/>
                </a:moveTo>
                <a:lnTo>
                  <a:pt x="2212429" y="6223012"/>
                </a:lnTo>
                <a:lnTo>
                  <a:pt x="2100465" y="6858000"/>
                </a:lnTo>
                <a:lnTo>
                  <a:pt x="2132952" y="6858000"/>
                </a:lnTo>
                <a:lnTo>
                  <a:pt x="2244915" y="6223012"/>
                </a:lnTo>
                <a:close/>
              </a:path>
              <a:path w="9159875" h="6858000">
                <a:moveTo>
                  <a:pt x="2309888" y="6223012"/>
                </a:moveTo>
                <a:lnTo>
                  <a:pt x="2277402" y="6223012"/>
                </a:lnTo>
                <a:lnTo>
                  <a:pt x="2165439" y="6858000"/>
                </a:lnTo>
                <a:lnTo>
                  <a:pt x="2197938" y="6858000"/>
                </a:lnTo>
                <a:lnTo>
                  <a:pt x="2309888" y="6223012"/>
                </a:lnTo>
                <a:close/>
              </a:path>
              <a:path w="9159875" h="6858000">
                <a:moveTo>
                  <a:pt x="2374887" y="6223012"/>
                </a:moveTo>
                <a:lnTo>
                  <a:pt x="2342388" y="6223012"/>
                </a:lnTo>
                <a:lnTo>
                  <a:pt x="2230424" y="6858000"/>
                </a:lnTo>
                <a:lnTo>
                  <a:pt x="2262924" y="6858000"/>
                </a:lnTo>
                <a:lnTo>
                  <a:pt x="2374887" y="6223012"/>
                </a:lnTo>
                <a:close/>
              </a:path>
              <a:path w="9159875" h="6858000">
                <a:moveTo>
                  <a:pt x="2439847" y="6223012"/>
                </a:moveTo>
                <a:lnTo>
                  <a:pt x="2407361" y="6223012"/>
                </a:lnTo>
                <a:lnTo>
                  <a:pt x="2295398" y="6858000"/>
                </a:lnTo>
                <a:lnTo>
                  <a:pt x="2327884" y="6858000"/>
                </a:lnTo>
                <a:lnTo>
                  <a:pt x="2439847" y="6223012"/>
                </a:lnTo>
                <a:close/>
              </a:path>
              <a:path w="9159875" h="6858000">
                <a:moveTo>
                  <a:pt x="2504833" y="6223012"/>
                </a:moveTo>
                <a:lnTo>
                  <a:pt x="2472334" y="6223012"/>
                </a:lnTo>
                <a:lnTo>
                  <a:pt x="2360371" y="6858000"/>
                </a:lnTo>
                <a:lnTo>
                  <a:pt x="2392883" y="6858000"/>
                </a:lnTo>
                <a:lnTo>
                  <a:pt x="2504833" y="6223012"/>
                </a:lnTo>
                <a:close/>
              </a:path>
              <a:path w="9159875" h="6858000">
                <a:moveTo>
                  <a:pt x="2569819" y="6223012"/>
                </a:moveTo>
                <a:lnTo>
                  <a:pt x="2537333" y="6223012"/>
                </a:lnTo>
                <a:lnTo>
                  <a:pt x="2425369" y="6858000"/>
                </a:lnTo>
                <a:lnTo>
                  <a:pt x="2457856" y="6858000"/>
                </a:lnTo>
                <a:lnTo>
                  <a:pt x="2569819" y="6223012"/>
                </a:lnTo>
                <a:close/>
              </a:path>
              <a:path w="9159875" h="6858000">
                <a:moveTo>
                  <a:pt x="2634792" y="6223012"/>
                </a:moveTo>
                <a:lnTo>
                  <a:pt x="2602293" y="6223012"/>
                </a:lnTo>
                <a:lnTo>
                  <a:pt x="2490330" y="6858000"/>
                </a:lnTo>
                <a:lnTo>
                  <a:pt x="2522829" y="6858000"/>
                </a:lnTo>
                <a:lnTo>
                  <a:pt x="2634792" y="6223012"/>
                </a:lnTo>
                <a:close/>
              </a:path>
              <a:path w="9159875" h="6858000">
                <a:moveTo>
                  <a:pt x="2699778" y="6223012"/>
                </a:moveTo>
                <a:lnTo>
                  <a:pt x="2667292" y="6223012"/>
                </a:lnTo>
                <a:lnTo>
                  <a:pt x="2555329" y="6858000"/>
                </a:lnTo>
                <a:lnTo>
                  <a:pt x="2587815" y="6858000"/>
                </a:lnTo>
                <a:lnTo>
                  <a:pt x="2699778" y="6223012"/>
                </a:lnTo>
                <a:close/>
              </a:path>
              <a:path w="9159875" h="6858000">
                <a:moveTo>
                  <a:pt x="7512050" y="0"/>
                </a:moveTo>
                <a:lnTo>
                  <a:pt x="7479563" y="0"/>
                </a:lnTo>
                <a:lnTo>
                  <a:pt x="7306081" y="983945"/>
                </a:lnTo>
                <a:lnTo>
                  <a:pt x="7338568" y="983945"/>
                </a:lnTo>
                <a:lnTo>
                  <a:pt x="7512050" y="0"/>
                </a:lnTo>
                <a:close/>
              </a:path>
              <a:path w="9159875" h="6858000">
                <a:moveTo>
                  <a:pt x="7577036" y="0"/>
                </a:moveTo>
                <a:lnTo>
                  <a:pt x="7544549" y="0"/>
                </a:lnTo>
                <a:lnTo>
                  <a:pt x="7371067" y="983945"/>
                </a:lnTo>
                <a:lnTo>
                  <a:pt x="7403554" y="983945"/>
                </a:lnTo>
                <a:lnTo>
                  <a:pt x="7577036" y="0"/>
                </a:lnTo>
                <a:close/>
              </a:path>
              <a:path w="9159875" h="6858000">
                <a:moveTo>
                  <a:pt x="7642022" y="0"/>
                </a:moveTo>
                <a:lnTo>
                  <a:pt x="7609522" y="0"/>
                </a:lnTo>
                <a:lnTo>
                  <a:pt x="7436040" y="983945"/>
                </a:lnTo>
                <a:lnTo>
                  <a:pt x="7468540" y="983945"/>
                </a:lnTo>
                <a:lnTo>
                  <a:pt x="7642022" y="0"/>
                </a:lnTo>
                <a:close/>
              </a:path>
              <a:path w="9159875" h="6858000">
                <a:moveTo>
                  <a:pt x="7706995" y="0"/>
                </a:moveTo>
                <a:lnTo>
                  <a:pt x="7674521" y="0"/>
                </a:lnTo>
                <a:lnTo>
                  <a:pt x="7501039" y="983945"/>
                </a:lnTo>
                <a:lnTo>
                  <a:pt x="7533513" y="983945"/>
                </a:lnTo>
                <a:lnTo>
                  <a:pt x="7706995" y="0"/>
                </a:lnTo>
                <a:close/>
              </a:path>
              <a:path w="9159875" h="6858000">
                <a:moveTo>
                  <a:pt x="7771981" y="0"/>
                </a:moveTo>
                <a:lnTo>
                  <a:pt x="7739494" y="0"/>
                </a:lnTo>
                <a:lnTo>
                  <a:pt x="7566012" y="983945"/>
                </a:lnTo>
                <a:lnTo>
                  <a:pt x="7598499" y="983945"/>
                </a:lnTo>
                <a:lnTo>
                  <a:pt x="7771981" y="0"/>
                </a:lnTo>
                <a:close/>
              </a:path>
              <a:path w="9159875" h="6858000">
                <a:moveTo>
                  <a:pt x="7836967" y="0"/>
                </a:moveTo>
                <a:lnTo>
                  <a:pt x="7804467" y="0"/>
                </a:lnTo>
                <a:lnTo>
                  <a:pt x="7630985" y="983945"/>
                </a:lnTo>
                <a:lnTo>
                  <a:pt x="7663485" y="983945"/>
                </a:lnTo>
                <a:lnTo>
                  <a:pt x="7836967" y="0"/>
                </a:lnTo>
                <a:close/>
              </a:path>
              <a:path w="9159875" h="6858000">
                <a:moveTo>
                  <a:pt x="7901953" y="0"/>
                </a:moveTo>
                <a:lnTo>
                  <a:pt x="7869466" y="0"/>
                </a:lnTo>
                <a:lnTo>
                  <a:pt x="7695984" y="983945"/>
                </a:lnTo>
                <a:lnTo>
                  <a:pt x="7728471" y="983945"/>
                </a:lnTo>
                <a:lnTo>
                  <a:pt x="7901953" y="0"/>
                </a:lnTo>
                <a:close/>
              </a:path>
              <a:path w="9159875" h="6858000">
                <a:moveTo>
                  <a:pt x="7966926" y="0"/>
                </a:moveTo>
                <a:lnTo>
                  <a:pt x="7934426" y="0"/>
                </a:lnTo>
                <a:lnTo>
                  <a:pt x="7760944" y="983945"/>
                </a:lnTo>
                <a:lnTo>
                  <a:pt x="7793444" y="983945"/>
                </a:lnTo>
                <a:lnTo>
                  <a:pt x="7966926" y="0"/>
                </a:lnTo>
                <a:close/>
              </a:path>
              <a:path w="9159875" h="6858000">
                <a:moveTo>
                  <a:pt x="8031899" y="0"/>
                </a:moveTo>
                <a:lnTo>
                  <a:pt x="7999412" y="0"/>
                </a:lnTo>
                <a:lnTo>
                  <a:pt x="7825930" y="983945"/>
                </a:lnTo>
                <a:lnTo>
                  <a:pt x="7858417" y="983945"/>
                </a:lnTo>
                <a:lnTo>
                  <a:pt x="8031899" y="0"/>
                </a:lnTo>
                <a:close/>
              </a:path>
              <a:path w="9159875" h="6858000">
                <a:moveTo>
                  <a:pt x="8096885" y="0"/>
                </a:moveTo>
                <a:lnTo>
                  <a:pt x="8064386" y="0"/>
                </a:lnTo>
                <a:lnTo>
                  <a:pt x="7890904" y="983945"/>
                </a:lnTo>
                <a:lnTo>
                  <a:pt x="7923403" y="983945"/>
                </a:lnTo>
                <a:lnTo>
                  <a:pt x="8096885" y="0"/>
                </a:lnTo>
                <a:close/>
              </a:path>
              <a:path w="9159875" h="6858000">
                <a:moveTo>
                  <a:pt x="8161871" y="0"/>
                </a:moveTo>
                <a:lnTo>
                  <a:pt x="8129384" y="0"/>
                </a:lnTo>
                <a:lnTo>
                  <a:pt x="7955902" y="983945"/>
                </a:lnTo>
                <a:lnTo>
                  <a:pt x="7988389" y="983945"/>
                </a:lnTo>
                <a:lnTo>
                  <a:pt x="8161871" y="0"/>
                </a:lnTo>
                <a:close/>
              </a:path>
              <a:path w="9159875" h="6858000">
                <a:moveTo>
                  <a:pt x="8226844" y="0"/>
                </a:moveTo>
                <a:lnTo>
                  <a:pt x="8194357" y="0"/>
                </a:lnTo>
                <a:lnTo>
                  <a:pt x="8020875" y="983945"/>
                </a:lnTo>
                <a:lnTo>
                  <a:pt x="8053362" y="983945"/>
                </a:lnTo>
                <a:lnTo>
                  <a:pt x="8226844" y="0"/>
                </a:lnTo>
                <a:close/>
              </a:path>
              <a:path w="9159875" h="6858000">
                <a:moveTo>
                  <a:pt x="8291843" y="0"/>
                </a:moveTo>
                <a:lnTo>
                  <a:pt x="8259343" y="0"/>
                </a:lnTo>
                <a:lnTo>
                  <a:pt x="8085861" y="983945"/>
                </a:lnTo>
                <a:lnTo>
                  <a:pt x="8118361" y="983945"/>
                </a:lnTo>
                <a:lnTo>
                  <a:pt x="8291843" y="0"/>
                </a:lnTo>
                <a:close/>
              </a:path>
              <a:path w="9159875" h="6858000">
                <a:moveTo>
                  <a:pt x="8356803" y="0"/>
                </a:moveTo>
                <a:lnTo>
                  <a:pt x="8324304" y="0"/>
                </a:lnTo>
                <a:lnTo>
                  <a:pt x="8150822" y="983945"/>
                </a:lnTo>
                <a:lnTo>
                  <a:pt x="8183321" y="983945"/>
                </a:lnTo>
                <a:lnTo>
                  <a:pt x="8356803" y="0"/>
                </a:lnTo>
                <a:close/>
              </a:path>
              <a:path w="9159875" h="6858000">
                <a:moveTo>
                  <a:pt x="8421776" y="0"/>
                </a:moveTo>
                <a:lnTo>
                  <a:pt x="8389302" y="0"/>
                </a:lnTo>
                <a:lnTo>
                  <a:pt x="8215820" y="983945"/>
                </a:lnTo>
                <a:lnTo>
                  <a:pt x="8248307" y="983945"/>
                </a:lnTo>
                <a:lnTo>
                  <a:pt x="8421776" y="0"/>
                </a:lnTo>
                <a:close/>
              </a:path>
              <a:path w="9159875" h="6858000">
                <a:moveTo>
                  <a:pt x="8486775" y="0"/>
                </a:moveTo>
                <a:lnTo>
                  <a:pt x="8454288" y="0"/>
                </a:lnTo>
                <a:lnTo>
                  <a:pt x="8280806" y="983945"/>
                </a:lnTo>
                <a:lnTo>
                  <a:pt x="8313293" y="983945"/>
                </a:lnTo>
                <a:lnTo>
                  <a:pt x="8486775" y="0"/>
                </a:lnTo>
                <a:close/>
              </a:path>
              <a:path w="9159875" h="6858000">
                <a:moveTo>
                  <a:pt x="8551748" y="0"/>
                </a:moveTo>
                <a:lnTo>
                  <a:pt x="8519249" y="0"/>
                </a:lnTo>
                <a:lnTo>
                  <a:pt x="8345767" y="983945"/>
                </a:lnTo>
                <a:lnTo>
                  <a:pt x="8378266" y="983945"/>
                </a:lnTo>
                <a:lnTo>
                  <a:pt x="8551748" y="0"/>
                </a:lnTo>
                <a:close/>
              </a:path>
              <a:path w="9159875" h="6858000">
                <a:moveTo>
                  <a:pt x="8616734" y="0"/>
                </a:moveTo>
                <a:lnTo>
                  <a:pt x="8584235" y="0"/>
                </a:lnTo>
                <a:lnTo>
                  <a:pt x="8410753" y="983945"/>
                </a:lnTo>
                <a:lnTo>
                  <a:pt x="8443252" y="983945"/>
                </a:lnTo>
                <a:lnTo>
                  <a:pt x="8616734" y="0"/>
                </a:lnTo>
                <a:close/>
              </a:path>
              <a:path w="9159875" h="6858000">
                <a:moveTo>
                  <a:pt x="8681707" y="0"/>
                </a:moveTo>
                <a:lnTo>
                  <a:pt x="8649221" y="0"/>
                </a:lnTo>
                <a:lnTo>
                  <a:pt x="8475739" y="983945"/>
                </a:lnTo>
                <a:lnTo>
                  <a:pt x="8508225" y="983945"/>
                </a:lnTo>
                <a:lnTo>
                  <a:pt x="8681707" y="0"/>
                </a:lnTo>
                <a:close/>
              </a:path>
              <a:path w="9159875" h="6858000">
                <a:moveTo>
                  <a:pt x="8746680" y="0"/>
                </a:moveTo>
                <a:lnTo>
                  <a:pt x="8714207" y="0"/>
                </a:lnTo>
                <a:lnTo>
                  <a:pt x="8540725" y="983945"/>
                </a:lnTo>
                <a:lnTo>
                  <a:pt x="8573198" y="983945"/>
                </a:lnTo>
                <a:lnTo>
                  <a:pt x="8746680" y="0"/>
                </a:lnTo>
                <a:close/>
              </a:path>
              <a:path w="9159875" h="6858000">
                <a:moveTo>
                  <a:pt x="8811679" y="0"/>
                </a:moveTo>
                <a:lnTo>
                  <a:pt x="8779180" y="0"/>
                </a:lnTo>
                <a:lnTo>
                  <a:pt x="8605698" y="983945"/>
                </a:lnTo>
                <a:lnTo>
                  <a:pt x="8638197" y="983945"/>
                </a:lnTo>
                <a:lnTo>
                  <a:pt x="8811679" y="0"/>
                </a:lnTo>
                <a:close/>
              </a:path>
              <a:path w="9159875" h="6858000">
                <a:moveTo>
                  <a:pt x="8876652" y="0"/>
                </a:moveTo>
                <a:lnTo>
                  <a:pt x="8844166" y="0"/>
                </a:lnTo>
                <a:lnTo>
                  <a:pt x="8670684" y="983945"/>
                </a:lnTo>
                <a:lnTo>
                  <a:pt x="8703170" y="983945"/>
                </a:lnTo>
                <a:lnTo>
                  <a:pt x="8876652" y="0"/>
                </a:lnTo>
                <a:close/>
              </a:path>
              <a:path w="9159875" h="6858000">
                <a:moveTo>
                  <a:pt x="8941625" y="0"/>
                </a:moveTo>
                <a:lnTo>
                  <a:pt x="8909152" y="0"/>
                </a:lnTo>
                <a:lnTo>
                  <a:pt x="8735670" y="983945"/>
                </a:lnTo>
                <a:lnTo>
                  <a:pt x="8768143" y="983945"/>
                </a:lnTo>
                <a:lnTo>
                  <a:pt x="8941625" y="0"/>
                </a:lnTo>
                <a:close/>
              </a:path>
              <a:path w="9159875" h="6858000">
                <a:moveTo>
                  <a:pt x="9006611" y="0"/>
                </a:moveTo>
                <a:lnTo>
                  <a:pt x="8974112" y="0"/>
                </a:lnTo>
                <a:lnTo>
                  <a:pt x="8800630" y="983945"/>
                </a:lnTo>
                <a:lnTo>
                  <a:pt x="8833129" y="983945"/>
                </a:lnTo>
                <a:lnTo>
                  <a:pt x="9006611" y="0"/>
                </a:lnTo>
                <a:close/>
              </a:path>
              <a:path w="9159875" h="6858000">
                <a:moveTo>
                  <a:pt x="9071585" y="0"/>
                </a:moveTo>
                <a:lnTo>
                  <a:pt x="9039098" y="0"/>
                </a:lnTo>
                <a:lnTo>
                  <a:pt x="8865616" y="983945"/>
                </a:lnTo>
                <a:lnTo>
                  <a:pt x="8898103" y="983945"/>
                </a:lnTo>
                <a:lnTo>
                  <a:pt x="9071585" y="0"/>
                </a:lnTo>
                <a:close/>
              </a:path>
              <a:path w="9159875" h="6858000">
                <a:moveTo>
                  <a:pt x="9136570" y="0"/>
                </a:moveTo>
                <a:lnTo>
                  <a:pt x="9104084" y="0"/>
                </a:lnTo>
                <a:lnTo>
                  <a:pt x="8930602" y="983945"/>
                </a:lnTo>
                <a:lnTo>
                  <a:pt x="8963088" y="983945"/>
                </a:lnTo>
                <a:lnTo>
                  <a:pt x="9136570" y="0"/>
                </a:lnTo>
                <a:close/>
              </a:path>
              <a:path w="9159875" h="6858000">
                <a:moveTo>
                  <a:pt x="9159735" y="790041"/>
                </a:moveTo>
                <a:lnTo>
                  <a:pt x="9125547" y="983945"/>
                </a:lnTo>
                <a:lnTo>
                  <a:pt x="9158046" y="983945"/>
                </a:lnTo>
                <a:lnTo>
                  <a:pt x="9159735" y="974344"/>
                </a:lnTo>
                <a:lnTo>
                  <a:pt x="9159735" y="790041"/>
                </a:lnTo>
                <a:close/>
              </a:path>
              <a:path w="9159875" h="6858000">
                <a:moveTo>
                  <a:pt x="9159735" y="421474"/>
                </a:moveTo>
                <a:lnTo>
                  <a:pt x="9060561" y="983945"/>
                </a:lnTo>
                <a:lnTo>
                  <a:pt x="9093048" y="983945"/>
                </a:lnTo>
                <a:lnTo>
                  <a:pt x="9159735" y="605726"/>
                </a:lnTo>
                <a:lnTo>
                  <a:pt x="9159735" y="421474"/>
                </a:lnTo>
                <a:close/>
              </a:path>
              <a:path w="9159875" h="6858000">
                <a:moveTo>
                  <a:pt x="9159735" y="52857"/>
                </a:moveTo>
                <a:lnTo>
                  <a:pt x="8995575" y="983945"/>
                </a:lnTo>
                <a:lnTo>
                  <a:pt x="9028074" y="983945"/>
                </a:lnTo>
                <a:lnTo>
                  <a:pt x="9159735" y="237210"/>
                </a:lnTo>
                <a:lnTo>
                  <a:pt x="9159735" y="52857"/>
                </a:lnTo>
                <a:close/>
              </a:path>
            </a:pathLst>
          </a:custGeom>
          <a:solidFill>
            <a:srgbClr val="FFE005"/>
          </a:solidFill>
        </p:spPr>
        <p:txBody>
          <a:bodyPr wrap="square" lIns="0" tIns="0" rIns="0" bIns="0" rtlCol="0"/>
          <a:lstStyle/>
          <a:p>
            <a:endParaRPr/>
          </a:p>
        </p:txBody>
      </p:sp>
      <p:sp>
        <p:nvSpPr>
          <p:cNvPr id="19" name="bg object 19"/>
          <p:cNvSpPr/>
          <p:nvPr/>
        </p:nvSpPr>
        <p:spPr>
          <a:xfrm>
            <a:off x="2555468" y="6223012"/>
            <a:ext cx="4693285" cy="635000"/>
          </a:xfrm>
          <a:custGeom>
            <a:avLst/>
            <a:gdLst/>
            <a:ahLst/>
            <a:cxnLst/>
            <a:rect l="l" t="t" r="r" b="b"/>
            <a:pathLst>
              <a:path w="4693284" h="635000">
                <a:moveTo>
                  <a:pt x="144449" y="0"/>
                </a:moveTo>
                <a:lnTo>
                  <a:pt x="111963" y="0"/>
                </a:lnTo>
                <a:lnTo>
                  <a:pt x="0" y="634987"/>
                </a:lnTo>
                <a:lnTo>
                  <a:pt x="32486" y="634987"/>
                </a:lnTo>
                <a:lnTo>
                  <a:pt x="144449" y="0"/>
                </a:lnTo>
                <a:close/>
              </a:path>
              <a:path w="4693284" h="635000">
                <a:moveTo>
                  <a:pt x="209423" y="0"/>
                </a:moveTo>
                <a:lnTo>
                  <a:pt x="176936" y="0"/>
                </a:lnTo>
                <a:lnTo>
                  <a:pt x="64973" y="634987"/>
                </a:lnTo>
                <a:lnTo>
                  <a:pt x="97459" y="634987"/>
                </a:lnTo>
                <a:lnTo>
                  <a:pt x="209423" y="0"/>
                </a:lnTo>
                <a:close/>
              </a:path>
              <a:path w="4693284" h="635000">
                <a:moveTo>
                  <a:pt x="274408" y="0"/>
                </a:moveTo>
                <a:lnTo>
                  <a:pt x="241922" y="0"/>
                </a:lnTo>
                <a:lnTo>
                  <a:pt x="129959" y="634987"/>
                </a:lnTo>
                <a:lnTo>
                  <a:pt x="162445" y="634987"/>
                </a:lnTo>
                <a:lnTo>
                  <a:pt x="274408" y="0"/>
                </a:lnTo>
                <a:close/>
              </a:path>
              <a:path w="4693284" h="635000">
                <a:moveTo>
                  <a:pt x="339382" y="0"/>
                </a:moveTo>
                <a:lnTo>
                  <a:pt x="306895" y="0"/>
                </a:lnTo>
                <a:lnTo>
                  <a:pt x="194932" y="634987"/>
                </a:lnTo>
                <a:lnTo>
                  <a:pt x="227431" y="634987"/>
                </a:lnTo>
                <a:lnTo>
                  <a:pt x="339382" y="0"/>
                </a:lnTo>
                <a:close/>
              </a:path>
              <a:path w="4693284" h="635000">
                <a:moveTo>
                  <a:pt x="404368" y="0"/>
                </a:moveTo>
                <a:lnTo>
                  <a:pt x="371868" y="0"/>
                </a:lnTo>
                <a:lnTo>
                  <a:pt x="259905" y="634987"/>
                </a:lnTo>
                <a:lnTo>
                  <a:pt x="292404" y="634987"/>
                </a:lnTo>
                <a:lnTo>
                  <a:pt x="404368" y="0"/>
                </a:lnTo>
                <a:close/>
              </a:path>
              <a:path w="4693284" h="635000">
                <a:moveTo>
                  <a:pt x="469353" y="0"/>
                </a:moveTo>
                <a:lnTo>
                  <a:pt x="436867" y="0"/>
                </a:lnTo>
                <a:lnTo>
                  <a:pt x="324904" y="634987"/>
                </a:lnTo>
                <a:lnTo>
                  <a:pt x="357390" y="634987"/>
                </a:lnTo>
                <a:lnTo>
                  <a:pt x="469353" y="0"/>
                </a:lnTo>
                <a:close/>
              </a:path>
              <a:path w="4693284" h="635000">
                <a:moveTo>
                  <a:pt x="534327" y="0"/>
                </a:moveTo>
                <a:lnTo>
                  <a:pt x="501840" y="0"/>
                </a:lnTo>
                <a:lnTo>
                  <a:pt x="389877" y="634987"/>
                </a:lnTo>
                <a:lnTo>
                  <a:pt x="422376" y="634987"/>
                </a:lnTo>
                <a:lnTo>
                  <a:pt x="534327" y="0"/>
                </a:lnTo>
                <a:close/>
              </a:path>
              <a:path w="4693284" h="635000">
                <a:moveTo>
                  <a:pt x="599300" y="0"/>
                </a:moveTo>
                <a:lnTo>
                  <a:pt x="566826" y="0"/>
                </a:lnTo>
                <a:lnTo>
                  <a:pt x="454863" y="634987"/>
                </a:lnTo>
                <a:lnTo>
                  <a:pt x="487337" y="634987"/>
                </a:lnTo>
                <a:lnTo>
                  <a:pt x="599300" y="0"/>
                </a:lnTo>
                <a:close/>
              </a:path>
              <a:path w="4693284" h="635000">
                <a:moveTo>
                  <a:pt x="664286" y="0"/>
                </a:moveTo>
                <a:lnTo>
                  <a:pt x="631799" y="0"/>
                </a:lnTo>
                <a:lnTo>
                  <a:pt x="519836" y="634987"/>
                </a:lnTo>
                <a:lnTo>
                  <a:pt x="552335" y="634987"/>
                </a:lnTo>
                <a:lnTo>
                  <a:pt x="664286" y="0"/>
                </a:lnTo>
                <a:close/>
              </a:path>
              <a:path w="4693284" h="635000">
                <a:moveTo>
                  <a:pt x="729272" y="0"/>
                </a:moveTo>
                <a:lnTo>
                  <a:pt x="696772" y="0"/>
                </a:lnTo>
                <a:lnTo>
                  <a:pt x="584809" y="634987"/>
                </a:lnTo>
                <a:lnTo>
                  <a:pt x="617308" y="634987"/>
                </a:lnTo>
                <a:lnTo>
                  <a:pt x="729272" y="0"/>
                </a:lnTo>
                <a:close/>
              </a:path>
              <a:path w="4693284" h="635000">
                <a:moveTo>
                  <a:pt x="794258" y="0"/>
                </a:moveTo>
                <a:lnTo>
                  <a:pt x="761771" y="0"/>
                </a:lnTo>
                <a:lnTo>
                  <a:pt x="649808" y="634987"/>
                </a:lnTo>
                <a:lnTo>
                  <a:pt x="682307" y="634987"/>
                </a:lnTo>
                <a:lnTo>
                  <a:pt x="794258" y="0"/>
                </a:lnTo>
                <a:close/>
              </a:path>
              <a:path w="4693284" h="635000">
                <a:moveTo>
                  <a:pt x="859231" y="0"/>
                </a:moveTo>
                <a:lnTo>
                  <a:pt x="826731" y="0"/>
                </a:lnTo>
                <a:lnTo>
                  <a:pt x="714768" y="634987"/>
                </a:lnTo>
                <a:lnTo>
                  <a:pt x="747280" y="634987"/>
                </a:lnTo>
                <a:lnTo>
                  <a:pt x="859231" y="0"/>
                </a:lnTo>
                <a:close/>
              </a:path>
              <a:path w="4693284" h="635000">
                <a:moveTo>
                  <a:pt x="924217" y="0"/>
                </a:moveTo>
                <a:lnTo>
                  <a:pt x="891730" y="0"/>
                </a:lnTo>
                <a:lnTo>
                  <a:pt x="779767" y="634987"/>
                </a:lnTo>
                <a:lnTo>
                  <a:pt x="812253" y="634987"/>
                </a:lnTo>
                <a:lnTo>
                  <a:pt x="924217" y="0"/>
                </a:lnTo>
                <a:close/>
              </a:path>
              <a:path w="4693284" h="635000">
                <a:moveTo>
                  <a:pt x="989190" y="0"/>
                </a:moveTo>
                <a:lnTo>
                  <a:pt x="956703" y="0"/>
                </a:lnTo>
                <a:lnTo>
                  <a:pt x="844740" y="634987"/>
                </a:lnTo>
                <a:lnTo>
                  <a:pt x="877227" y="634987"/>
                </a:lnTo>
                <a:lnTo>
                  <a:pt x="989190" y="0"/>
                </a:lnTo>
                <a:close/>
              </a:path>
              <a:path w="4693284" h="635000">
                <a:moveTo>
                  <a:pt x="1054163" y="0"/>
                </a:moveTo>
                <a:lnTo>
                  <a:pt x="1021676" y="0"/>
                </a:lnTo>
                <a:lnTo>
                  <a:pt x="909713" y="634987"/>
                </a:lnTo>
                <a:lnTo>
                  <a:pt x="942200" y="634987"/>
                </a:lnTo>
                <a:lnTo>
                  <a:pt x="1054163" y="0"/>
                </a:lnTo>
                <a:close/>
              </a:path>
              <a:path w="4693284" h="635000">
                <a:moveTo>
                  <a:pt x="1119162" y="0"/>
                </a:moveTo>
                <a:lnTo>
                  <a:pt x="1086675" y="0"/>
                </a:lnTo>
                <a:lnTo>
                  <a:pt x="974712" y="634987"/>
                </a:lnTo>
                <a:lnTo>
                  <a:pt x="1007198" y="634987"/>
                </a:lnTo>
                <a:lnTo>
                  <a:pt x="1119162" y="0"/>
                </a:lnTo>
                <a:close/>
              </a:path>
              <a:path w="4693284" h="635000">
                <a:moveTo>
                  <a:pt x="1184135" y="0"/>
                </a:moveTo>
                <a:lnTo>
                  <a:pt x="1151636" y="0"/>
                </a:lnTo>
                <a:lnTo>
                  <a:pt x="1039672" y="634987"/>
                </a:lnTo>
                <a:lnTo>
                  <a:pt x="1072172" y="634987"/>
                </a:lnTo>
                <a:lnTo>
                  <a:pt x="1184135" y="0"/>
                </a:lnTo>
                <a:close/>
              </a:path>
              <a:path w="4693284" h="635000">
                <a:moveTo>
                  <a:pt x="1249108" y="0"/>
                </a:moveTo>
                <a:lnTo>
                  <a:pt x="1216621" y="0"/>
                </a:lnTo>
                <a:lnTo>
                  <a:pt x="1104658" y="634987"/>
                </a:lnTo>
                <a:lnTo>
                  <a:pt x="1137145" y="634987"/>
                </a:lnTo>
                <a:lnTo>
                  <a:pt x="1249108" y="0"/>
                </a:lnTo>
                <a:close/>
              </a:path>
              <a:path w="4693284" h="635000">
                <a:moveTo>
                  <a:pt x="1314094" y="0"/>
                </a:moveTo>
                <a:lnTo>
                  <a:pt x="1281595" y="0"/>
                </a:lnTo>
                <a:lnTo>
                  <a:pt x="1169631" y="634987"/>
                </a:lnTo>
                <a:lnTo>
                  <a:pt x="1202143" y="634987"/>
                </a:lnTo>
                <a:lnTo>
                  <a:pt x="1314094" y="0"/>
                </a:lnTo>
                <a:close/>
              </a:path>
              <a:path w="4693284" h="635000">
                <a:moveTo>
                  <a:pt x="1379080" y="0"/>
                </a:moveTo>
                <a:lnTo>
                  <a:pt x="1346593" y="0"/>
                </a:lnTo>
                <a:lnTo>
                  <a:pt x="1234630" y="634987"/>
                </a:lnTo>
                <a:lnTo>
                  <a:pt x="1267129" y="634987"/>
                </a:lnTo>
                <a:lnTo>
                  <a:pt x="1379080" y="0"/>
                </a:lnTo>
                <a:close/>
              </a:path>
              <a:path w="4693284" h="635000">
                <a:moveTo>
                  <a:pt x="1444053" y="0"/>
                </a:moveTo>
                <a:lnTo>
                  <a:pt x="1411579" y="0"/>
                </a:lnTo>
                <a:lnTo>
                  <a:pt x="1299616" y="634987"/>
                </a:lnTo>
                <a:lnTo>
                  <a:pt x="1332103" y="634987"/>
                </a:lnTo>
                <a:lnTo>
                  <a:pt x="1444053" y="0"/>
                </a:lnTo>
                <a:close/>
              </a:path>
              <a:path w="4693284" h="635000">
                <a:moveTo>
                  <a:pt x="1509039" y="0"/>
                </a:moveTo>
                <a:lnTo>
                  <a:pt x="1476540" y="0"/>
                </a:lnTo>
                <a:lnTo>
                  <a:pt x="1364576" y="634987"/>
                </a:lnTo>
                <a:lnTo>
                  <a:pt x="1397076" y="634987"/>
                </a:lnTo>
                <a:lnTo>
                  <a:pt x="1509039" y="0"/>
                </a:lnTo>
                <a:close/>
              </a:path>
              <a:path w="4693284" h="635000">
                <a:moveTo>
                  <a:pt x="1574012" y="0"/>
                </a:moveTo>
                <a:lnTo>
                  <a:pt x="1541526" y="0"/>
                </a:lnTo>
                <a:lnTo>
                  <a:pt x="1429562" y="634987"/>
                </a:lnTo>
                <a:lnTo>
                  <a:pt x="1462062" y="634987"/>
                </a:lnTo>
                <a:lnTo>
                  <a:pt x="1574012" y="0"/>
                </a:lnTo>
                <a:close/>
              </a:path>
              <a:path w="4693284" h="635000">
                <a:moveTo>
                  <a:pt x="1638985" y="0"/>
                </a:moveTo>
                <a:lnTo>
                  <a:pt x="1606511" y="0"/>
                </a:lnTo>
                <a:lnTo>
                  <a:pt x="1494548" y="634987"/>
                </a:lnTo>
                <a:lnTo>
                  <a:pt x="1527035" y="634987"/>
                </a:lnTo>
                <a:lnTo>
                  <a:pt x="1638985" y="0"/>
                </a:lnTo>
                <a:close/>
              </a:path>
              <a:path w="4693284" h="635000">
                <a:moveTo>
                  <a:pt x="1703984" y="0"/>
                </a:moveTo>
                <a:lnTo>
                  <a:pt x="1671497" y="0"/>
                </a:lnTo>
                <a:lnTo>
                  <a:pt x="1559534" y="634987"/>
                </a:lnTo>
                <a:lnTo>
                  <a:pt x="1592021" y="634987"/>
                </a:lnTo>
                <a:lnTo>
                  <a:pt x="1703984" y="0"/>
                </a:lnTo>
                <a:close/>
              </a:path>
              <a:path w="4693284" h="635000">
                <a:moveTo>
                  <a:pt x="1768957" y="0"/>
                </a:moveTo>
                <a:lnTo>
                  <a:pt x="1736471" y="0"/>
                </a:lnTo>
                <a:lnTo>
                  <a:pt x="1624507" y="634987"/>
                </a:lnTo>
                <a:lnTo>
                  <a:pt x="1657007" y="634987"/>
                </a:lnTo>
                <a:lnTo>
                  <a:pt x="1768957" y="0"/>
                </a:lnTo>
                <a:close/>
              </a:path>
              <a:path w="4693284" h="635000">
                <a:moveTo>
                  <a:pt x="1833943" y="0"/>
                </a:moveTo>
                <a:lnTo>
                  <a:pt x="1801456" y="0"/>
                </a:lnTo>
                <a:lnTo>
                  <a:pt x="1689493" y="634987"/>
                </a:lnTo>
                <a:lnTo>
                  <a:pt x="1721980" y="634987"/>
                </a:lnTo>
                <a:lnTo>
                  <a:pt x="1833943" y="0"/>
                </a:lnTo>
                <a:close/>
              </a:path>
              <a:path w="4693284" h="635000">
                <a:moveTo>
                  <a:pt x="1898916" y="0"/>
                </a:moveTo>
                <a:lnTo>
                  <a:pt x="1866430" y="0"/>
                </a:lnTo>
                <a:lnTo>
                  <a:pt x="1754466" y="634987"/>
                </a:lnTo>
                <a:lnTo>
                  <a:pt x="1786953" y="634987"/>
                </a:lnTo>
                <a:lnTo>
                  <a:pt x="1898916" y="0"/>
                </a:lnTo>
                <a:close/>
              </a:path>
              <a:path w="4693284" h="635000">
                <a:moveTo>
                  <a:pt x="1963902" y="0"/>
                </a:moveTo>
                <a:lnTo>
                  <a:pt x="1931416" y="0"/>
                </a:lnTo>
                <a:lnTo>
                  <a:pt x="1819452" y="634987"/>
                </a:lnTo>
                <a:lnTo>
                  <a:pt x="1851939" y="634987"/>
                </a:lnTo>
                <a:lnTo>
                  <a:pt x="1963902" y="0"/>
                </a:lnTo>
                <a:close/>
              </a:path>
              <a:path w="4693284" h="635000">
                <a:moveTo>
                  <a:pt x="2028888" y="0"/>
                </a:moveTo>
                <a:lnTo>
                  <a:pt x="1996401" y="0"/>
                </a:lnTo>
                <a:lnTo>
                  <a:pt x="1884438" y="634987"/>
                </a:lnTo>
                <a:lnTo>
                  <a:pt x="1916938" y="634987"/>
                </a:lnTo>
                <a:lnTo>
                  <a:pt x="2028888" y="0"/>
                </a:lnTo>
                <a:close/>
              </a:path>
              <a:path w="4693284" h="635000">
                <a:moveTo>
                  <a:pt x="2093861" y="0"/>
                </a:moveTo>
                <a:lnTo>
                  <a:pt x="2061362" y="0"/>
                </a:lnTo>
                <a:lnTo>
                  <a:pt x="1949399" y="634987"/>
                </a:lnTo>
                <a:lnTo>
                  <a:pt x="1981898" y="634987"/>
                </a:lnTo>
                <a:lnTo>
                  <a:pt x="2093861" y="0"/>
                </a:lnTo>
                <a:close/>
              </a:path>
              <a:path w="4693284" h="635000">
                <a:moveTo>
                  <a:pt x="2158835" y="0"/>
                </a:moveTo>
                <a:lnTo>
                  <a:pt x="2126361" y="0"/>
                </a:lnTo>
                <a:lnTo>
                  <a:pt x="2014397" y="634987"/>
                </a:lnTo>
                <a:lnTo>
                  <a:pt x="2046871" y="634987"/>
                </a:lnTo>
                <a:lnTo>
                  <a:pt x="2158835" y="0"/>
                </a:lnTo>
                <a:close/>
              </a:path>
              <a:path w="4693284" h="635000">
                <a:moveTo>
                  <a:pt x="2223820" y="0"/>
                </a:moveTo>
                <a:lnTo>
                  <a:pt x="2191334" y="0"/>
                </a:lnTo>
                <a:lnTo>
                  <a:pt x="2079371" y="634987"/>
                </a:lnTo>
                <a:lnTo>
                  <a:pt x="2111870" y="634987"/>
                </a:lnTo>
                <a:lnTo>
                  <a:pt x="2223820" y="0"/>
                </a:lnTo>
                <a:close/>
              </a:path>
              <a:path w="4693284" h="635000">
                <a:moveTo>
                  <a:pt x="2288806" y="0"/>
                </a:moveTo>
                <a:lnTo>
                  <a:pt x="2256320" y="0"/>
                </a:lnTo>
                <a:lnTo>
                  <a:pt x="2144357" y="634987"/>
                </a:lnTo>
                <a:lnTo>
                  <a:pt x="2176843" y="634987"/>
                </a:lnTo>
                <a:lnTo>
                  <a:pt x="2288806" y="0"/>
                </a:lnTo>
                <a:close/>
              </a:path>
              <a:path w="4693284" h="635000">
                <a:moveTo>
                  <a:pt x="2353792" y="0"/>
                </a:moveTo>
                <a:lnTo>
                  <a:pt x="2321306" y="0"/>
                </a:lnTo>
                <a:lnTo>
                  <a:pt x="2209342" y="634987"/>
                </a:lnTo>
                <a:lnTo>
                  <a:pt x="2241842" y="634987"/>
                </a:lnTo>
                <a:lnTo>
                  <a:pt x="2353792" y="0"/>
                </a:lnTo>
                <a:close/>
              </a:path>
              <a:path w="4693284" h="635000">
                <a:moveTo>
                  <a:pt x="2418765" y="0"/>
                </a:moveTo>
                <a:lnTo>
                  <a:pt x="2386266" y="0"/>
                </a:lnTo>
                <a:lnTo>
                  <a:pt x="2274303" y="634987"/>
                </a:lnTo>
                <a:lnTo>
                  <a:pt x="2306815" y="634987"/>
                </a:lnTo>
                <a:lnTo>
                  <a:pt x="2418765" y="0"/>
                </a:lnTo>
                <a:close/>
              </a:path>
              <a:path w="4693284" h="635000">
                <a:moveTo>
                  <a:pt x="2483739" y="0"/>
                </a:moveTo>
                <a:lnTo>
                  <a:pt x="2451265" y="0"/>
                </a:lnTo>
                <a:lnTo>
                  <a:pt x="2339302" y="634987"/>
                </a:lnTo>
                <a:lnTo>
                  <a:pt x="2371775" y="634987"/>
                </a:lnTo>
                <a:lnTo>
                  <a:pt x="2483739" y="0"/>
                </a:lnTo>
                <a:close/>
              </a:path>
              <a:path w="4693284" h="635000">
                <a:moveTo>
                  <a:pt x="2548737" y="0"/>
                </a:moveTo>
                <a:lnTo>
                  <a:pt x="2516238" y="0"/>
                </a:lnTo>
                <a:lnTo>
                  <a:pt x="2404275" y="634987"/>
                </a:lnTo>
                <a:lnTo>
                  <a:pt x="2436774" y="634987"/>
                </a:lnTo>
                <a:lnTo>
                  <a:pt x="2548737" y="0"/>
                </a:lnTo>
                <a:close/>
              </a:path>
              <a:path w="4693284" h="635000">
                <a:moveTo>
                  <a:pt x="2613698" y="0"/>
                </a:moveTo>
                <a:lnTo>
                  <a:pt x="2581211" y="0"/>
                </a:lnTo>
                <a:lnTo>
                  <a:pt x="2469248" y="634987"/>
                </a:lnTo>
                <a:lnTo>
                  <a:pt x="2501747" y="634987"/>
                </a:lnTo>
                <a:lnTo>
                  <a:pt x="2613698" y="0"/>
                </a:lnTo>
                <a:close/>
              </a:path>
              <a:path w="4693284" h="635000">
                <a:moveTo>
                  <a:pt x="2678684" y="0"/>
                </a:moveTo>
                <a:lnTo>
                  <a:pt x="2646197" y="0"/>
                </a:lnTo>
                <a:lnTo>
                  <a:pt x="2534234" y="634987"/>
                </a:lnTo>
                <a:lnTo>
                  <a:pt x="2566720" y="634987"/>
                </a:lnTo>
                <a:lnTo>
                  <a:pt x="2678684" y="0"/>
                </a:lnTo>
                <a:close/>
              </a:path>
              <a:path w="4693284" h="635000">
                <a:moveTo>
                  <a:pt x="2743670" y="0"/>
                </a:moveTo>
                <a:lnTo>
                  <a:pt x="2711183" y="0"/>
                </a:lnTo>
                <a:lnTo>
                  <a:pt x="2599220" y="634987"/>
                </a:lnTo>
                <a:lnTo>
                  <a:pt x="2631719" y="634987"/>
                </a:lnTo>
                <a:lnTo>
                  <a:pt x="2743670" y="0"/>
                </a:lnTo>
                <a:close/>
              </a:path>
              <a:path w="4693284" h="635000">
                <a:moveTo>
                  <a:pt x="2808643" y="0"/>
                </a:moveTo>
                <a:lnTo>
                  <a:pt x="2776169" y="0"/>
                </a:lnTo>
                <a:lnTo>
                  <a:pt x="2664206" y="634987"/>
                </a:lnTo>
                <a:lnTo>
                  <a:pt x="2696692" y="634987"/>
                </a:lnTo>
                <a:lnTo>
                  <a:pt x="2808643" y="0"/>
                </a:lnTo>
                <a:close/>
              </a:path>
              <a:path w="4693284" h="635000">
                <a:moveTo>
                  <a:pt x="2873629" y="0"/>
                </a:moveTo>
                <a:lnTo>
                  <a:pt x="2841129" y="0"/>
                </a:lnTo>
                <a:lnTo>
                  <a:pt x="2729166" y="634987"/>
                </a:lnTo>
                <a:lnTo>
                  <a:pt x="2761665" y="634987"/>
                </a:lnTo>
                <a:lnTo>
                  <a:pt x="2873629" y="0"/>
                </a:lnTo>
                <a:close/>
              </a:path>
              <a:path w="4693284" h="635000">
                <a:moveTo>
                  <a:pt x="2938602" y="0"/>
                </a:moveTo>
                <a:lnTo>
                  <a:pt x="2906115" y="0"/>
                </a:lnTo>
                <a:lnTo>
                  <a:pt x="2794152" y="634987"/>
                </a:lnTo>
                <a:lnTo>
                  <a:pt x="2826639" y="634987"/>
                </a:lnTo>
                <a:lnTo>
                  <a:pt x="2938602" y="0"/>
                </a:lnTo>
                <a:close/>
              </a:path>
              <a:path w="4693284" h="635000">
                <a:moveTo>
                  <a:pt x="3003588" y="0"/>
                </a:moveTo>
                <a:lnTo>
                  <a:pt x="2971101" y="0"/>
                </a:lnTo>
                <a:lnTo>
                  <a:pt x="2859138" y="634987"/>
                </a:lnTo>
                <a:lnTo>
                  <a:pt x="2891625" y="634987"/>
                </a:lnTo>
                <a:lnTo>
                  <a:pt x="3003588" y="0"/>
                </a:lnTo>
                <a:close/>
              </a:path>
              <a:path w="4693284" h="635000">
                <a:moveTo>
                  <a:pt x="3068561" y="0"/>
                </a:moveTo>
                <a:lnTo>
                  <a:pt x="3036074" y="0"/>
                </a:lnTo>
                <a:lnTo>
                  <a:pt x="2924111" y="634987"/>
                </a:lnTo>
                <a:lnTo>
                  <a:pt x="2956610" y="634987"/>
                </a:lnTo>
                <a:lnTo>
                  <a:pt x="3068561" y="0"/>
                </a:lnTo>
                <a:close/>
              </a:path>
              <a:path w="4693284" h="635000">
                <a:moveTo>
                  <a:pt x="3133547" y="0"/>
                </a:moveTo>
                <a:lnTo>
                  <a:pt x="3101060" y="0"/>
                </a:lnTo>
                <a:lnTo>
                  <a:pt x="2989097" y="634987"/>
                </a:lnTo>
                <a:lnTo>
                  <a:pt x="3021596" y="634987"/>
                </a:lnTo>
                <a:lnTo>
                  <a:pt x="3133547" y="0"/>
                </a:lnTo>
                <a:close/>
              </a:path>
              <a:path w="4693284" h="635000">
                <a:moveTo>
                  <a:pt x="3198520" y="0"/>
                </a:moveTo>
                <a:lnTo>
                  <a:pt x="3166046" y="0"/>
                </a:lnTo>
                <a:lnTo>
                  <a:pt x="3054083" y="634987"/>
                </a:lnTo>
                <a:lnTo>
                  <a:pt x="3086557" y="634987"/>
                </a:lnTo>
                <a:lnTo>
                  <a:pt x="3198520" y="0"/>
                </a:lnTo>
                <a:close/>
              </a:path>
              <a:path w="4693284" h="635000">
                <a:moveTo>
                  <a:pt x="3263506" y="0"/>
                </a:moveTo>
                <a:lnTo>
                  <a:pt x="3231019" y="0"/>
                </a:lnTo>
                <a:lnTo>
                  <a:pt x="3119056" y="634987"/>
                </a:lnTo>
                <a:lnTo>
                  <a:pt x="3151543" y="634987"/>
                </a:lnTo>
                <a:lnTo>
                  <a:pt x="3263506" y="0"/>
                </a:lnTo>
                <a:close/>
              </a:path>
              <a:path w="4693284" h="635000">
                <a:moveTo>
                  <a:pt x="3328492" y="0"/>
                </a:moveTo>
                <a:lnTo>
                  <a:pt x="3296005" y="0"/>
                </a:lnTo>
                <a:lnTo>
                  <a:pt x="3184042" y="634987"/>
                </a:lnTo>
                <a:lnTo>
                  <a:pt x="3216529" y="634987"/>
                </a:lnTo>
                <a:lnTo>
                  <a:pt x="3328492" y="0"/>
                </a:lnTo>
                <a:close/>
              </a:path>
              <a:path w="4693284" h="635000">
                <a:moveTo>
                  <a:pt x="3393478" y="0"/>
                </a:moveTo>
                <a:lnTo>
                  <a:pt x="3360991" y="0"/>
                </a:lnTo>
                <a:lnTo>
                  <a:pt x="3249028" y="634987"/>
                </a:lnTo>
                <a:lnTo>
                  <a:pt x="3281515" y="634987"/>
                </a:lnTo>
                <a:lnTo>
                  <a:pt x="3393478" y="0"/>
                </a:lnTo>
                <a:close/>
              </a:path>
              <a:path w="4693284" h="635000">
                <a:moveTo>
                  <a:pt x="3458451" y="0"/>
                </a:moveTo>
                <a:lnTo>
                  <a:pt x="3425964" y="0"/>
                </a:lnTo>
                <a:lnTo>
                  <a:pt x="3314001" y="634987"/>
                </a:lnTo>
                <a:lnTo>
                  <a:pt x="3346488" y="634987"/>
                </a:lnTo>
                <a:lnTo>
                  <a:pt x="3458451" y="0"/>
                </a:lnTo>
                <a:close/>
              </a:path>
              <a:path w="4693284" h="635000">
                <a:moveTo>
                  <a:pt x="3523437" y="0"/>
                </a:moveTo>
                <a:lnTo>
                  <a:pt x="3490950" y="0"/>
                </a:lnTo>
                <a:lnTo>
                  <a:pt x="3378987" y="634987"/>
                </a:lnTo>
                <a:lnTo>
                  <a:pt x="3411474" y="634987"/>
                </a:lnTo>
                <a:lnTo>
                  <a:pt x="3523437" y="0"/>
                </a:lnTo>
                <a:close/>
              </a:path>
              <a:path w="4693284" h="635000">
                <a:moveTo>
                  <a:pt x="3588410" y="0"/>
                </a:moveTo>
                <a:lnTo>
                  <a:pt x="3555923" y="0"/>
                </a:lnTo>
                <a:lnTo>
                  <a:pt x="3443960" y="634987"/>
                </a:lnTo>
                <a:lnTo>
                  <a:pt x="3476460" y="634987"/>
                </a:lnTo>
                <a:lnTo>
                  <a:pt x="3588410" y="0"/>
                </a:lnTo>
                <a:close/>
              </a:path>
              <a:path w="4693284" h="635000">
                <a:moveTo>
                  <a:pt x="3653383" y="0"/>
                </a:moveTo>
                <a:lnTo>
                  <a:pt x="3620897" y="0"/>
                </a:lnTo>
                <a:lnTo>
                  <a:pt x="3508933" y="634987"/>
                </a:lnTo>
                <a:lnTo>
                  <a:pt x="3541420" y="634987"/>
                </a:lnTo>
                <a:lnTo>
                  <a:pt x="3653383" y="0"/>
                </a:lnTo>
                <a:close/>
              </a:path>
              <a:path w="4693284" h="635000">
                <a:moveTo>
                  <a:pt x="3718382" y="0"/>
                </a:moveTo>
                <a:lnTo>
                  <a:pt x="3685895" y="0"/>
                </a:lnTo>
                <a:lnTo>
                  <a:pt x="3573932" y="634987"/>
                </a:lnTo>
                <a:lnTo>
                  <a:pt x="3606419" y="634987"/>
                </a:lnTo>
                <a:lnTo>
                  <a:pt x="3718382" y="0"/>
                </a:lnTo>
                <a:close/>
              </a:path>
              <a:path w="4693284" h="635000">
                <a:moveTo>
                  <a:pt x="3783355" y="0"/>
                </a:moveTo>
                <a:lnTo>
                  <a:pt x="3750856" y="0"/>
                </a:lnTo>
                <a:lnTo>
                  <a:pt x="3638893" y="634987"/>
                </a:lnTo>
                <a:lnTo>
                  <a:pt x="3671392" y="634987"/>
                </a:lnTo>
                <a:lnTo>
                  <a:pt x="3783355" y="0"/>
                </a:lnTo>
                <a:close/>
              </a:path>
              <a:path w="4693284" h="635000">
                <a:moveTo>
                  <a:pt x="3848328" y="0"/>
                </a:moveTo>
                <a:lnTo>
                  <a:pt x="3815854" y="0"/>
                </a:lnTo>
                <a:lnTo>
                  <a:pt x="3703891" y="634987"/>
                </a:lnTo>
                <a:lnTo>
                  <a:pt x="3736365" y="634987"/>
                </a:lnTo>
                <a:lnTo>
                  <a:pt x="3848328" y="0"/>
                </a:lnTo>
                <a:close/>
              </a:path>
              <a:path w="4693284" h="635000">
                <a:moveTo>
                  <a:pt x="3913314" y="0"/>
                </a:moveTo>
                <a:lnTo>
                  <a:pt x="3880828" y="0"/>
                </a:lnTo>
                <a:lnTo>
                  <a:pt x="3768864" y="634987"/>
                </a:lnTo>
                <a:lnTo>
                  <a:pt x="3801351" y="634987"/>
                </a:lnTo>
                <a:lnTo>
                  <a:pt x="3913314" y="0"/>
                </a:lnTo>
                <a:close/>
              </a:path>
              <a:path w="4693284" h="635000">
                <a:moveTo>
                  <a:pt x="3978287" y="0"/>
                </a:moveTo>
                <a:lnTo>
                  <a:pt x="3945801" y="0"/>
                </a:lnTo>
                <a:lnTo>
                  <a:pt x="3833838" y="634987"/>
                </a:lnTo>
                <a:lnTo>
                  <a:pt x="3866337" y="634987"/>
                </a:lnTo>
                <a:lnTo>
                  <a:pt x="3978287" y="0"/>
                </a:lnTo>
                <a:close/>
              </a:path>
              <a:path w="4693284" h="635000">
                <a:moveTo>
                  <a:pt x="4043286" y="0"/>
                </a:moveTo>
                <a:lnTo>
                  <a:pt x="4010799" y="0"/>
                </a:lnTo>
                <a:lnTo>
                  <a:pt x="3898836" y="634987"/>
                </a:lnTo>
                <a:lnTo>
                  <a:pt x="3931323" y="634987"/>
                </a:lnTo>
                <a:lnTo>
                  <a:pt x="4043286" y="0"/>
                </a:lnTo>
                <a:close/>
              </a:path>
              <a:path w="4693284" h="635000">
                <a:moveTo>
                  <a:pt x="4108259" y="0"/>
                </a:moveTo>
                <a:lnTo>
                  <a:pt x="4075760" y="0"/>
                </a:lnTo>
                <a:lnTo>
                  <a:pt x="3963797" y="634987"/>
                </a:lnTo>
                <a:lnTo>
                  <a:pt x="3996296" y="634987"/>
                </a:lnTo>
                <a:lnTo>
                  <a:pt x="4108259" y="0"/>
                </a:lnTo>
                <a:close/>
              </a:path>
              <a:path w="4693284" h="635000">
                <a:moveTo>
                  <a:pt x="4173232" y="0"/>
                </a:moveTo>
                <a:lnTo>
                  <a:pt x="4140746" y="0"/>
                </a:lnTo>
                <a:lnTo>
                  <a:pt x="4028783" y="634987"/>
                </a:lnTo>
                <a:lnTo>
                  <a:pt x="4061269" y="634987"/>
                </a:lnTo>
                <a:lnTo>
                  <a:pt x="4173232" y="0"/>
                </a:lnTo>
                <a:close/>
              </a:path>
              <a:path w="4693284" h="635000">
                <a:moveTo>
                  <a:pt x="4238231" y="0"/>
                </a:moveTo>
                <a:lnTo>
                  <a:pt x="4205732" y="0"/>
                </a:lnTo>
                <a:lnTo>
                  <a:pt x="4093768" y="634987"/>
                </a:lnTo>
                <a:lnTo>
                  <a:pt x="4126268" y="634987"/>
                </a:lnTo>
                <a:lnTo>
                  <a:pt x="4238231" y="0"/>
                </a:lnTo>
                <a:close/>
              </a:path>
              <a:path w="4693284" h="635000">
                <a:moveTo>
                  <a:pt x="4303204" y="0"/>
                </a:moveTo>
                <a:lnTo>
                  <a:pt x="4270718" y="0"/>
                </a:lnTo>
                <a:lnTo>
                  <a:pt x="4158754" y="634987"/>
                </a:lnTo>
                <a:lnTo>
                  <a:pt x="4191241" y="634987"/>
                </a:lnTo>
                <a:lnTo>
                  <a:pt x="4303204" y="0"/>
                </a:lnTo>
                <a:close/>
              </a:path>
              <a:path w="4693284" h="635000">
                <a:moveTo>
                  <a:pt x="4368190" y="0"/>
                </a:moveTo>
                <a:lnTo>
                  <a:pt x="4335704" y="0"/>
                </a:lnTo>
                <a:lnTo>
                  <a:pt x="4223740" y="634987"/>
                </a:lnTo>
                <a:lnTo>
                  <a:pt x="4256227" y="634987"/>
                </a:lnTo>
                <a:lnTo>
                  <a:pt x="4368190" y="0"/>
                </a:lnTo>
                <a:close/>
              </a:path>
              <a:path w="4693284" h="635000">
                <a:moveTo>
                  <a:pt x="4433163" y="0"/>
                </a:moveTo>
                <a:lnTo>
                  <a:pt x="4400677" y="0"/>
                </a:lnTo>
                <a:lnTo>
                  <a:pt x="4288714" y="634987"/>
                </a:lnTo>
                <a:lnTo>
                  <a:pt x="4321213" y="634987"/>
                </a:lnTo>
                <a:lnTo>
                  <a:pt x="4433163" y="0"/>
                </a:lnTo>
                <a:close/>
              </a:path>
              <a:path w="4693284" h="635000">
                <a:moveTo>
                  <a:pt x="4498149" y="0"/>
                </a:moveTo>
                <a:lnTo>
                  <a:pt x="4465650" y="0"/>
                </a:lnTo>
                <a:lnTo>
                  <a:pt x="4353687" y="634987"/>
                </a:lnTo>
                <a:lnTo>
                  <a:pt x="4386186" y="634987"/>
                </a:lnTo>
                <a:lnTo>
                  <a:pt x="4498149" y="0"/>
                </a:lnTo>
                <a:close/>
              </a:path>
              <a:path w="4693284" h="635000">
                <a:moveTo>
                  <a:pt x="4563110" y="0"/>
                </a:moveTo>
                <a:lnTo>
                  <a:pt x="4530636" y="0"/>
                </a:lnTo>
                <a:lnTo>
                  <a:pt x="4418673" y="634987"/>
                </a:lnTo>
                <a:lnTo>
                  <a:pt x="4451147" y="634987"/>
                </a:lnTo>
                <a:lnTo>
                  <a:pt x="4563110" y="0"/>
                </a:lnTo>
                <a:close/>
              </a:path>
              <a:path w="4693284" h="635000">
                <a:moveTo>
                  <a:pt x="4628108" y="0"/>
                </a:moveTo>
                <a:lnTo>
                  <a:pt x="4595622" y="0"/>
                </a:lnTo>
                <a:lnTo>
                  <a:pt x="4483659" y="634987"/>
                </a:lnTo>
                <a:lnTo>
                  <a:pt x="4516145" y="634987"/>
                </a:lnTo>
                <a:lnTo>
                  <a:pt x="4628108" y="0"/>
                </a:lnTo>
                <a:close/>
              </a:path>
              <a:path w="4693284" h="635000">
                <a:moveTo>
                  <a:pt x="4693082" y="0"/>
                </a:moveTo>
                <a:lnTo>
                  <a:pt x="4660582" y="0"/>
                </a:lnTo>
                <a:lnTo>
                  <a:pt x="4548619" y="634987"/>
                </a:lnTo>
                <a:lnTo>
                  <a:pt x="4581118" y="634987"/>
                </a:lnTo>
                <a:lnTo>
                  <a:pt x="4693082" y="0"/>
                </a:lnTo>
                <a:close/>
              </a:path>
            </a:pathLst>
          </a:custGeom>
          <a:solidFill>
            <a:srgbClr val="FFE005"/>
          </a:solidFill>
        </p:spPr>
        <p:txBody>
          <a:bodyPr wrap="square" lIns="0" tIns="0" rIns="0" bIns="0" rtlCol="0"/>
          <a:lstStyle/>
          <a:p>
            <a:endParaRPr/>
          </a:p>
        </p:txBody>
      </p:sp>
      <p:sp>
        <p:nvSpPr>
          <p:cNvPr id="20" name="bg object 20"/>
          <p:cNvSpPr/>
          <p:nvPr/>
        </p:nvSpPr>
        <p:spPr>
          <a:xfrm>
            <a:off x="7104088" y="6223012"/>
            <a:ext cx="729615" cy="635000"/>
          </a:xfrm>
          <a:custGeom>
            <a:avLst/>
            <a:gdLst/>
            <a:ahLst/>
            <a:cxnLst/>
            <a:rect l="l" t="t" r="r" b="b"/>
            <a:pathLst>
              <a:path w="729615" h="635000">
                <a:moveTo>
                  <a:pt x="144462" y="0"/>
                </a:moveTo>
                <a:lnTo>
                  <a:pt x="111963" y="0"/>
                </a:lnTo>
                <a:lnTo>
                  <a:pt x="0" y="634987"/>
                </a:lnTo>
                <a:lnTo>
                  <a:pt x="32499" y="634987"/>
                </a:lnTo>
                <a:lnTo>
                  <a:pt x="144462" y="0"/>
                </a:lnTo>
                <a:close/>
              </a:path>
              <a:path w="729615" h="635000">
                <a:moveTo>
                  <a:pt x="209461" y="0"/>
                </a:moveTo>
                <a:lnTo>
                  <a:pt x="176961" y="0"/>
                </a:lnTo>
                <a:lnTo>
                  <a:pt x="64998" y="634987"/>
                </a:lnTo>
                <a:lnTo>
                  <a:pt x="97497" y="634987"/>
                </a:lnTo>
                <a:lnTo>
                  <a:pt x="209461" y="0"/>
                </a:lnTo>
                <a:close/>
              </a:path>
              <a:path w="729615" h="635000">
                <a:moveTo>
                  <a:pt x="274421" y="0"/>
                </a:moveTo>
                <a:lnTo>
                  <a:pt x="241935" y="0"/>
                </a:lnTo>
                <a:lnTo>
                  <a:pt x="129971" y="634987"/>
                </a:lnTo>
                <a:lnTo>
                  <a:pt x="162458" y="634987"/>
                </a:lnTo>
                <a:lnTo>
                  <a:pt x="274421" y="0"/>
                </a:lnTo>
                <a:close/>
              </a:path>
              <a:path w="729615" h="635000">
                <a:moveTo>
                  <a:pt x="339394" y="0"/>
                </a:moveTo>
                <a:lnTo>
                  <a:pt x="306920" y="0"/>
                </a:lnTo>
                <a:lnTo>
                  <a:pt x="194957" y="634987"/>
                </a:lnTo>
                <a:lnTo>
                  <a:pt x="227431" y="634987"/>
                </a:lnTo>
                <a:lnTo>
                  <a:pt x="339394" y="0"/>
                </a:lnTo>
                <a:close/>
              </a:path>
              <a:path w="729615" h="635000">
                <a:moveTo>
                  <a:pt x="404393" y="0"/>
                </a:moveTo>
                <a:lnTo>
                  <a:pt x="371894" y="0"/>
                </a:lnTo>
                <a:lnTo>
                  <a:pt x="259930" y="634987"/>
                </a:lnTo>
                <a:lnTo>
                  <a:pt x="292430" y="634987"/>
                </a:lnTo>
                <a:lnTo>
                  <a:pt x="404393" y="0"/>
                </a:lnTo>
                <a:close/>
              </a:path>
              <a:path w="729615" h="635000">
                <a:moveTo>
                  <a:pt x="469353" y="0"/>
                </a:moveTo>
                <a:lnTo>
                  <a:pt x="436880" y="0"/>
                </a:lnTo>
                <a:lnTo>
                  <a:pt x="324916" y="634987"/>
                </a:lnTo>
                <a:lnTo>
                  <a:pt x="357403" y="634987"/>
                </a:lnTo>
                <a:lnTo>
                  <a:pt x="469353" y="0"/>
                </a:lnTo>
                <a:close/>
              </a:path>
              <a:path w="729615" h="635000">
                <a:moveTo>
                  <a:pt x="534327" y="0"/>
                </a:moveTo>
                <a:lnTo>
                  <a:pt x="501865" y="0"/>
                </a:lnTo>
                <a:lnTo>
                  <a:pt x="389902" y="634987"/>
                </a:lnTo>
                <a:lnTo>
                  <a:pt x="422376" y="634987"/>
                </a:lnTo>
                <a:lnTo>
                  <a:pt x="534327" y="0"/>
                </a:lnTo>
                <a:close/>
              </a:path>
              <a:path w="729615" h="635000">
                <a:moveTo>
                  <a:pt x="599338" y="0"/>
                </a:moveTo>
                <a:lnTo>
                  <a:pt x="566839" y="0"/>
                </a:lnTo>
                <a:lnTo>
                  <a:pt x="454875" y="634987"/>
                </a:lnTo>
                <a:lnTo>
                  <a:pt x="487375" y="634987"/>
                </a:lnTo>
                <a:lnTo>
                  <a:pt x="599338" y="0"/>
                </a:lnTo>
                <a:close/>
              </a:path>
              <a:path w="729615" h="635000">
                <a:moveTo>
                  <a:pt x="664298" y="0"/>
                </a:moveTo>
                <a:lnTo>
                  <a:pt x="631812" y="0"/>
                </a:lnTo>
                <a:lnTo>
                  <a:pt x="519849" y="634987"/>
                </a:lnTo>
                <a:lnTo>
                  <a:pt x="552335" y="634987"/>
                </a:lnTo>
                <a:lnTo>
                  <a:pt x="664298" y="0"/>
                </a:lnTo>
                <a:close/>
              </a:path>
              <a:path w="729615" h="635000">
                <a:moveTo>
                  <a:pt x="729284" y="0"/>
                </a:moveTo>
                <a:lnTo>
                  <a:pt x="696798" y="0"/>
                </a:lnTo>
                <a:lnTo>
                  <a:pt x="584835" y="634987"/>
                </a:lnTo>
                <a:lnTo>
                  <a:pt x="617321" y="634987"/>
                </a:lnTo>
                <a:lnTo>
                  <a:pt x="729284" y="0"/>
                </a:lnTo>
                <a:close/>
              </a:path>
            </a:pathLst>
          </a:custGeom>
          <a:solidFill>
            <a:srgbClr val="FFE005"/>
          </a:solidFill>
        </p:spPr>
        <p:txBody>
          <a:bodyPr wrap="square" lIns="0" tIns="0" rIns="0" bIns="0" rtlCol="0"/>
          <a:lstStyle/>
          <a:p>
            <a:endParaRPr/>
          </a:p>
        </p:txBody>
      </p:sp>
      <p:sp>
        <p:nvSpPr>
          <p:cNvPr id="21" name="bg object 21"/>
          <p:cNvSpPr/>
          <p:nvPr/>
        </p:nvSpPr>
        <p:spPr>
          <a:xfrm>
            <a:off x="1576984" y="368299"/>
            <a:ext cx="714375" cy="191135"/>
          </a:xfrm>
          <a:custGeom>
            <a:avLst/>
            <a:gdLst/>
            <a:ahLst/>
            <a:cxnLst/>
            <a:rect l="l" t="t" r="r" b="b"/>
            <a:pathLst>
              <a:path w="714375" h="191134">
                <a:moveTo>
                  <a:pt x="714375" y="0"/>
                </a:moveTo>
                <a:lnTo>
                  <a:pt x="0" y="0"/>
                </a:lnTo>
                <a:lnTo>
                  <a:pt x="0" y="190550"/>
                </a:lnTo>
                <a:lnTo>
                  <a:pt x="714375" y="190550"/>
                </a:lnTo>
                <a:lnTo>
                  <a:pt x="714375" y="0"/>
                </a:lnTo>
                <a:close/>
              </a:path>
            </a:pathLst>
          </a:custGeom>
          <a:solidFill>
            <a:srgbClr val="010203"/>
          </a:solidFill>
        </p:spPr>
        <p:txBody>
          <a:bodyPr wrap="square" lIns="0" tIns="0" rIns="0" bIns="0" rtlCol="0"/>
          <a:lstStyle/>
          <a:p>
            <a:endParaRPr/>
          </a:p>
        </p:txBody>
      </p:sp>
      <p:sp>
        <p:nvSpPr>
          <p:cNvPr id="22" name="bg object 22"/>
          <p:cNvSpPr/>
          <p:nvPr/>
        </p:nvSpPr>
        <p:spPr>
          <a:xfrm>
            <a:off x="1617433" y="405840"/>
            <a:ext cx="633730" cy="153670"/>
          </a:xfrm>
          <a:custGeom>
            <a:avLst/>
            <a:gdLst/>
            <a:ahLst/>
            <a:cxnLst/>
            <a:rect l="l" t="t" r="r" b="b"/>
            <a:pathLst>
              <a:path w="633730" h="153670">
                <a:moveTo>
                  <a:pt x="113563" y="58966"/>
                </a:moveTo>
                <a:lnTo>
                  <a:pt x="109270" y="35140"/>
                </a:lnTo>
                <a:lnTo>
                  <a:pt x="105105" y="28613"/>
                </a:lnTo>
                <a:lnTo>
                  <a:pt x="97383" y="16510"/>
                </a:lnTo>
                <a:lnTo>
                  <a:pt x="80086" y="4851"/>
                </a:lnTo>
                <a:lnTo>
                  <a:pt x="80086" y="58966"/>
                </a:lnTo>
                <a:lnTo>
                  <a:pt x="78638" y="70307"/>
                </a:lnTo>
                <a:lnTo>
                  <a:pt x="74282" y="79946"/>
                </a:lnTo>
                <a:lnTo>
                  <a:pt x="66967" y="86626"/>
                </a:lnTo>
                <a:lnTo>
                  <a:pt x="56642" y="89128"/>
                </a:lnTo>
                <a:lnTo>
                  <a:pt x="46355" y="86868"/>
                </a:lnTo>
                <a:lnTo>
                  <a:pt x="39128" y="80594"/>
                </a:lnTo>
                <a:lnTo>
                  <a:pt x="34861" y="71043"/>
                </a:lnTo>
                <a:lnTo>
                  <a:pt x="33464" y="58966"/>
                </a:lnTo>
                <a:lnTo>
                  <a:pt x="34861" y="46875"/>
                </a:lnTo>
                <a:lnTo>
                  <a:pt x="39128" y="37261"/>
                </a:lnTo>
                <a:lnTo>
                  <a:pt x="46355" y="30911"/>
                </a:lnTo>
                <a:lnTo>
                  <a:pt x="56642" y="28613"/>
                </a:lnTo>
                <a:lnTo>
                  <a:pt x="66967" y="30937"/>
                </a:lnTo>
                <a:lnTo>
                  <a:pt x="74282" y="37338"/>
                </a:lnTo>
                <a:lnTo>
                  <a:pt x="78638" y="46964"/>
                </a:lnTo>
                <a:lnTo>
                  <a:pt x="80086" y="58966"/>
                </a:lnTo>
                <a:lnTo>
                  <a:pt x="80086" y="4851"/>
                </a:lnTo>
                <a:lnTo>
                  <a:pt x="79362" y="4356"/>
                </a:lnTo>
                <a:lnTo>
                  <a:pt x="56642" y="12"/>
                </a:lnTo>
                <a:lnTo>
                  <a:pt x="33985" y="4356"/>
                </a:lnTo>
                <a:lnTo>
                  <a:pt x="16052" y="16510"/>
                </a:lnTo>
                <a:lnTo>
                  <a:pt x="4241" y="35140"/>
                </a:lnTo>
                <a:lnTo>
                  <a:pt x="0" y="58966"/>
                </a:lnTo>
                <a:lnTo>
                  <a:pt x="4241" y="82778"/>
                </a:lnTo>
                <a:lnTo>
                  <a:pt x="16052" y="101346"/>
                </a:lnTo>
                <a:lnTo>
                  <a:pt x="33985" y="113423"/>
                </a:lnTo>
                <a:lnTo>
                  <a:pt x="56642" y="117729"/>
                </a:lnTo>
                <a:lnTo>
                  <a:pt x="79362" y="113423"/>
                </a:lnTo>
                <a:lnTo>
                  <a:pt x="97383" y="101346"/>
                </a:lnTo>
                <a:lnTo>
                  <a:pt x="105206" y="89128"/>
                </a:lnTo>
                <a:lnTo>
                  <a:pt x="109270" y="82778"/>
                </a:lnTo>
                <a:lnTo>
                  <a:pt x="113563" y="58966"/>
                </a:lnTo>
                <a:close/>
              </a:path>
              <a:path w="633730" h="153670">
                <a:moveTo>
                  <a:pt x="233553" y="110109"/>
                </a:moveTo>
                <a:lnTo>
                  <a:pt x="233527" y="100774"/>
                </a:lnTo>
                <a:lnTo>
                  <a:pt x="233527" y="51689"/>
                </a:lnTo>
                <a:lnTo>
                  <a:pt x="230797" y="30187"/>
                </a:lnTo>
                <a:lnTo>
                  <a:pt x="222377" y="13919"/>
                </a:lnTo>
                <a:lnTo>
                  <a:pt x="207937" y="3619"/>
                </a:lnTo>
                <a:lnTo>
                  <a:pt x="187172" y="25"/>
                </a:lnTo>
                <a:lnTo>
                  <a:pt x="177850" y="812"/>
                </a:lnTo>
                <a:lnTo>
                  <a:pt x="169710" y="2971"/>
                </a:lnTo>
                <a:lnTo>
                  <a:pt x="162953" y="6121"/>
                </a:lnTo>
                <a:lnTo>
                  <a:pt x="157772" y="9918"/>
                </a:lnTo>
                <a:lnTo>
                  <a:pt x="157772" y="2387"/>
                </a:lnTo>
                <a:lnTo>
                  <a:pt x="124790" y="2387"/>
                </a:lnTo>
                <a:lnTo>
                  <a:pt x="124815" y="110185"/>
                </a:lnTo>
                <a:lnTo>
                  <a:pt x="132207" y="117551"/>
                </a:lnTo>
                <a:lnTo>
                  <a:pt x="150431" y="117551"/>
                </a:lnTo>
                <a:lnTo>
                  <a:pt x="157848" y="110185"/>
                </a:lnTo>
                <a:lnTo>
                  <a:pt x="157899" y="53606"/>
                </a:lnTo>
                <a:lnTo>
                  <a:pt x="159321" y="41338"/>
                </a:lnTo>
                <a:lnTo>
                  <a:pt x="163487" y="33439"/>
                </a:lnTo>
                <a:lnTo>
                  <a:pt x="170192" y="29222"/>
                </a:lnTo>
                <a:lnTo>
                  <a:pt x="179285" y="27978"/>
                </a:lnTo>
                <a:lnTo>
                  <a:pt x="188379" y="29235"/>
                </a:lnTo>
                <a:lnTo>
                  <a:pt x="195059" y="33515"/>
                </a:lnTo>
                <a:lnTo>
                  <a:pt x="199186" y="41592"/>
                </a:lnTo>
                <a:lnTo>
                  <a:pt x="200583" y="54229"/>
                </a:lnTo>
                <a:lnTo>
                  <a:pt x="200583" y="110109"/>
                </a:lnTo>
                <a:lnTo>
                  <a:pt x="207924" y="117487"/>
                </a:lnTo>
                <a:lnTo>
                  <a:pt x="226199" y="117487"/>
                </a:lnTo>
                <a:lnTo>
                  <a:pt x="233553" y="110109"/>
                </a:lnTo>
                <a:close/>
              </a:path>
              <a:path w="633730" h="153670">
                <a:moveTo>
                  <a:pt x="284213" y="43014"/>
                </a:moveTo>
                <a:lnTo>
                  <a:pt x="251371" y="43014"/>
                </a:lnTo>
                <a:lnTo>
                  <a:pt x="251396" y="105638"/>
                </a:lnTo>
                <a:lnTo>
                  <a:pt x="253060" y="109435"/>
                </a:lnTo>
                <a:lnTo>
                  <a:pt x="256120" y="112572"/>
                </a:lnTo>
                <a:lnTo>
                  <a:pt x="259384" y="115811"/>
                </a:lnTo>
                <a:lnTo>
                  <a:pt x="263309" y="117449"/>
                </a:lnTo>
                <a:lnTo>
                  <a:pt x="272249" y="117449"/>
                </a:lnTo>
                <a:lnTo>
                  <a:pt x="276212" y="115811"/>
                </a:lnTo>
                <a:lnTo>
                  <a:pt x="282676" y="109359"/>
                </a:lnTo>
                <a:lnTo>
                  <a:pt x="284187" y="105638"/>
                </a:lnTo>
                <a:lnTo>
                  <a:pt x="284213" y="43014"/>
                </a:lnTo>
                <a:close/>
              </a:path>
              <a:path w="633730" h="153670">
                <a:moveTo>
                  <a:pt x="285813" y="13157"/>
                </a:moveTo>
                <a:lnTo>
                  <a:pt x="284060" y="8902"/>
                </a:lnTo>
                <a:lnTo>
                  <a:pt x="280543" y="5334"/>
                </a:lnTo>
                <a:lnTo>
                  <a:pt x="276885" y="1714"/>
                </a:lnTo>
                <a:lnTo>
                  <a:pt x="272694" y="0"/>
                </a:lnTo>
                <a:lnTo>
                  <a:pt x="262712" y="0"/>
                </a:lnTo>
                <a:lnTo>
                  <a:pt x="258419" y="1714"/>
                </a:lnTo>
                <a:lnTo>
                  <a:pt x="254914" y="5334"/>
                </a:lnTo>
                <a:lnTo>
                  <a:pt x="251371" y="8902"/>
                </a:lnTo>
                <a:lnTo>
                  <a:pt x="249555" y="13157"/>
                </a:lnTo>
                <a:lnTo>
                  <a:pt x="249555" y="23075"/>
                </a:lnTo>
                <a:lnTo>
                  <a:pt x="251371" y="27419"/>
                </a:lnTo>
                <a:lnTo>
                  <a:pt x="254914" y="31013"/>
                </a:lnTo>
                <a:lnTo>
                  <a:pt x="258419" y="34505"/>
                </a:lnTo>
                <a:lnTo>
                  <a:pt x="262712" y="36347"/>
                </a:lnTo>
                <a:lnTo>
                  <a:pt x="272694" y="36347"/>
                </a:lnTo>
                <a:lnTo>
                  <a:pt x="276885" y="34505"/>
                </a:lnTo>
                <a:lnTo>
                  <a:pt x="280543" y="31013"/>
                </a:lnTo>
                <a:lnTo>
                  <a:pt x="284060" y="27419"/>
                </a:lnTo>
                <a:lnTo>
                  <a:pt x="285813" y="23075"/>
                </a:lnTo>
                <a:lnTo>
                  <a:pt x="285813" y="13157"/>
                </a:lnTo>
                <a:close/>
              </a:path>
              <a:path w="633730" h="153670">
                <a:moveTo>
                  <a:pt x="402348" y="82448"/>
                </a:moveTo>
                <a:lnTo>
                  <a:pt x="376516" y="51206"/>
                </a:lnTo>
                <a:lnTo>
                  <a:pt x="347052" y="41744"/>
                </a:lnTo>
                <a:lnTo>
                  <a:pt x="339153" y="38658"/>
                </a:lnTo>
                <a:lnTo>
                  <a:pt x="335432" y="35877"/>
                </a:lnTo>
                <a:lnTo>
                  <a:pt x="334492" y="32727"/>
                </a:lnTo>
                <a:lnTo>
                  <a:pt x="334492" y="27774"/>
                </a:lnTo>
                <a:lnTo>
                  <a:pt x="338023" y="25450"/>
                </a:lnTo>
                <a:lnTo>
                  <a:pt x="351421" y="25450"/>
                </a:lnTo>
                <a:lnTo>
                  <a:pt x="359829" y="26009"/>
                </a:lnTo>
                <a:lnTo>
                  <a:pt x="368998" y="27698"/>
                </a:lnTo>
                <a:lnTo>
                  <a:pt x="378536" y="30505"/>
                </a:lnTo>
                <a:lnTo>
                  <a:pt x="388035" y="34467"/>
                </a:lnTo>
                <a:lnTo>
                  <a:pt x="398538" y="11010"/>
                </a:lnTo>
                <a:lnTo>
                  <a:pt x="387845" y="6477"/>
                </a:lnTo>
                <a:lnTo>
                  <a:pt x="376237" y="3009"/>
                </a:lnTo>
                <a:lnTo>
                  <a:pt x="364172" y="787"/>
                </a:lnTo>
                <a:lnTo>
                  <a:pt x="352158" y="12"/>
                </a:lnTo>
                <a:lnTo>
                  <a:pt x="331901" y="1968"/>
                </a:lnTo>
                <a:lnTo>
                  <a:pt x="316026" y="8013"/>
                </a:lnTo>
                <a:lnTo>
                  <a:pt x="305650" y="18440"/>
                </a:lnTo>
                <a:lnTo>
                  <a:pt x="301942" y="33553"/>
                </a:lnTo>
                <a:lnTo>
                  <a:pt x="305435" y="48564"/>
                </a:lnTo>
                <a:lnTo>
                  <a:pt x="315391" y="58851"/>
                </a:lnTo>
                <a:lnTo>
                  <a:pt x="330987" y="66192"/>
                </a:lnTo>
                <a:lnTo>
                  <a:pt x="351421" y="72339"/>
                </a:lnTo>
                <a:lnTo>
                  <a:pt x="365328" y="75996"/>
                </a:lnTo>
                <a:lnTo>
                  <a:pt x="369836" y="78587"/>
                </a:lnTo>
                <a:lnTo>
                  <a:pt x="369836" y="89535"/>
                </a:lnTo>
                <a:lnTo>
                  <a:pt x="366026" y="92367"/>
                </a:lnTo>
                <a:lnTo>
                  <a:pt x="353110" y="92367"/>
                </a:lnTo>
                <a:lnTo>
                  <a:pt x="341439" y="91694"/>
                </a:lnTo>
                <a:lnTo>
                  <a:pt x="330377" y="89687"/>
                </a:lnTo>
                <a:lnTo>
                  <a:pt x="319798" y="86436"/>
                </a:lnTo>
                <a:lnTo>
                  <a:pt x="309600" y="82003"/>
                </a:lnTo>
                <a:lnTo>
                  <a:pt x="298577" y="104584"/>
                </a:lnTo>
                <a:lnTo>
                  <a:pt x="309651" y="110020"/>
                </a:lnTo>
                <a:lnTo>
                  <a:pt x="322453" y="114160"/>
                </a:lnTo>
                <a:lnTo>
                  <a:pt x="336473" y="116801"/>
                </a:lnTo>
                <a:lnTo>
                  <a:pt x="351193" y="117729"/>
                </a:lnTo>
                <a:lnTo>
                  <a:pt x="371081" y="115887"/>
                </a:lnTo>
                <a:lnTo>
                  <a:pt x="387350" y="109855"/>
                </a:lnTo>
                <a:lnTo>
                  <a:pt x="398322" y="98958"/>
                </a:lnTo>
                <a:lnTo>
                  <a:pt x="402348" y="82448"/>
                </a:lnTo>
                <a:close/>
              </a:path>
              <a:path w="633730" h="153670">
                <a:moveTo>
                  <a:pt x="517105" y="58966"/>
                </a:moveTo>
                <a:lnTo>
                  <a:pt x="515099" y="46101"/>
                </a:lnTo>
                <a:lnTo>
                  <a:pt x="513549" y="36156"/>
                </a:lnTo>
                <a:lnTo>
                  <a:pt x="507873" y="25844"/>
                </a:lnTo>
                <a:lnTo>
                  <a:pt x="503237" y="17411"/>
                </a:lnTo>
                <a:lnTo>
                  <a:pt x="486638" y="4699"/>
                </a:lnTo>
                <a:lnTo>
                  <a:pt x="485063" y="4381"/>
                </a:lnTo>
                <a:lnTo>
                  <a:pt x="485063" y="46101"/>
                </a:lnTo>
                <a:lnTo>
                  <a:pt x="442023" y="46101"/>
                </a:lnTo>
                <a:lnTo>
                  <a:pt x="444068" y="38112"/>
                </a:lnTo>
                <a:lnTo>
                  <a:pt x="448284" y="31686"/>
                </a:lnTo>
                <a:lnTo>
                  <a:pt x="454507" y="27406"/>
                </a:lnTo>
                <a:lnTo>
                  <a:pt x="462572" y="25844"/>
                </a:lnTo>
                <a:lnTo>
                  <a:pt x="472211" y="27584"/>
                </a:lnTo>
                <a:lnTo>
                  <a:pt x="479031" y="32169"/>
                </a:lnTo>
                <a:lnTo>
                  <a:pt x="483235" y="38658"/>
                </a:lnTo>
                <a:lnTo>
                  <a:pt x="485063" y="46101"/>
                </a:lnTo>
                <a:lnTo>
                  <a:pt x="485063" y="4381"/>
                </a:lnTo>
                <a:lnTo>
                  <a:pt x="464273" y="12"/>
                </a:lnTo>
                <a:lnTo>
                  <a:pt x="442112" y="4356"/>
                </a:lnTo>
                <a:lnTo>
                  <a:pt x="424383" y="16510"/>
                </a:lnTo>
                <a:lnTo>
                  <a:pt x="412610" y="35153"/>
                </a:lnTo>
                <a:lnTo>
                  <a:pt x="408343" y="58966"/>
                </a:lnTo>
                <a:lnTo>
                  <a:pt x="412483" y="83223"/>
                </a:lnTo>
                <a:lnTo>
                  <a:pt x="424319" y="101752"/>
                </a:lnTo>
                <a:lnTo>
                  <a:pt x="442925" y="113576"/>
                </a:lnTo>
                <a:lnTo>
                  <a:pt x="467410" y="117729"/>
                </a:lnTo>
                <a:lnTo>
                  <a:pt x="480072" y="116509"/>
                </a:lnTo>
                <a:lnTo>
                  <a:pt x="492366" y="112953"/>
                </a:lnTo>
                <a:lnTo>
                  <a:pt x="503402" y="107213"/>
                </a:lnTo>
                <a:lnTo>
                  <a:pt x="512318" y="99441"/>
                </a:lnTo>
                <a:lnTo>
                  <a:pt x="499452" y="89776"/>
                </a:lnTo>
                <a:lnTo>
                  <a:pt x="488861" y="81813"/>
                </a:lnTo>
                <a:lnTo>
                  <a:pt x="484136" y="86779"/>
                </a:lnTo>
                <a:lnTo>
                  <a:pt x="476465" y="89776"/>
                </a:lnTo>
                <a:lnTo>
                  <a:pt x="467410" y="89776"/>
                </a:lnTo>
                <a:lnTo>
                  <a:pt x="458470" y="88633"/>
                </a:lnTo>
                <a:lnTo>
                  <a:pt x="450430" y="84937"/>
                </a:lnTo>
                <a:lnTo>
                  <a:pt x="444411" y="78333"/>
                </a:lnTo>
                <a:lnTo>
                  <a:pt x="441553" y="68465"/>
                </a:lnTo>
                <a:lnTo>
                  <a:pt x="516623" y="68465"/>
                </a:lnTo>
                <a:lnTo>
                  <a:pt x="516864" y="66319"/>
                </a:lnTo>
                <a:lnTo>
                  <a:pt x="517105" y="63258"/>
                </a:lnTo>
                <a:lnTo>
                  <a:pt x="517105" y="58966"/>
                </a:lnTo>
                <a:close/>
              </a:path>
              <a:path w="633730" h="153670">
                <a:moveTo>
                  <a:pt x="633463" y="60274"/>
                </a:moveTo>
                <a:lnTo>
                  <a:pt x="619112" y="14338"/>
                </a:lnTo>
                <a:lnTo>
                  <a:pt x="599973" y="2844"/>
                </a:lnTo>
                <a:lnTo>
                  <a:pt x="599973" y="60921"/>
                </a:lnTo>
                <a:lnTo>
                  <a:pt x="598690" y="73418"/>
                </a:lnTo>
                <a:lnTo>
                  <a:pt x="594931" y="82448"/>
                </a:lnTo>
                <a:lnTo>
                  <a:pt x="588784" y="87934"/>
                </a:lnTo>
                <a:lnTo>
                  <a:pt x="580364" y="89776"/>
                </a:lnTo>
                <a:lnTo>
                  <a:pt x="570826" y="89776"/>
                </a:lnTo>
                <a:lnTo>
                  <a:pt x="563156" y="86321"/>
                </a:lnTo>
                <a:lnTo>
                  <a:pt x="558139" y="80086"/>
                </a:lnTo>
                <a:lnTo>
                  <a:pt x="558139" y="37465"/>
                </a:lnTo>
                <a:lnTo>
                  <a:pt x="562927" y="31889"/>
                </a:lnTo>
                <a:lnTo>
                  <a:pt x="568172" y="27965"/>
                </a:lnTo>
                <a:lnTo>
                  <a:pt x="578472" y="27965"/>
                </a:lnTo>
                <a:lnTo>
                  <a:pt x="587273" y="29845"/>
                </a:lnTo>
                <a:lnTo>
                  <a:pt x="594067" y="35725"/>
                </a:lnTo>
                <a:lnTo>
                  <a:pt x="598436" y="45961"/>
                </a:lnTo>
                <a:lnTo>
                  <a:pt x="599973" y="60921"/>
                </a:lnTo>
                <a:lnTo>
                  <a:pt x="599973" y="2844"/>
                </a:lnTo>
                <a:lnTo>
                  <a:pt x="584682" y="12"/>
                </a:lnTo>
                <a:lnTo>
                  <a:pt x="576376" y="812"/>
                </a:lnTo>
                <a:lnTo>
                  <a:pt x="569277" y="2921"/>
                </a:lnTo>
                <a:lnTo>
                  <a:pt x="563232" y="5956"/>
                </a:lnTo>
                <a:lnTo>
                  <a:pt x="558139" y="9512"/>
                </a:lnTo>
                <a:lnTo>
                  <a:pt x="558139" y="2374"/>
                </a:lnTo>
                <a:lnTo>
                  <a:pt x="525157" y="2374"/>
                </a:lnTo>
                <a:lnTo>
                  <a:pt x="525157" y="153390"/>
                </a:lnTo>
                <a:lnTo>
                  <a:pt x="558139" y="153390"/>
                </a:lnTo>
                <a:lnTo>
                  <a:pt x="558139" y="108927"/>
                </a:lnTo>
                <a:lnTo>
                  <a:pt x="563257" y="112395"/>
                </a:lnTo>
                <a:lnTo>
                  <a:pt x="569518" y="115189"/>
                </a:lnTo>
                <a:lnTo>
                  <a:pt x="576732" y="117055"/>
                </a:lnTo>
                <a:lnTo>
                  <a:pt x="584682" y="117729"/>
                </a:lnTo>
                <a:lnTo>
                  <a:pt x="605409" y="113499"/>
                </a:lnTo>
                <a:lnTo>
                  <a:pt x="611339" y="108927"/>
                </a:lnTo>
                <a:lnTo>
                  <a:pt x="620725" y="101676"/>
                </a:lnTo>
                <a:lnTo>
                  <a:pt x="626935" y="89776"/>
                </a:lnTo>
                <a:lnTo>
                  <a:pt x="630212" y="83502"/>
                </a:lnTo>
                <a:lnTo>
                  <a:pt x="633463" y="60274"/>
                </a:lnTo>
                <a:close/>
              </a:path>
            </a:pathLst>
          </a:custGeom>
          <a:solidFill>
            <a:srgbClr val="FFFFFF"/>
          </a:solidFill>
        </p:spPr>
        <p:txBody>
          <a:bodyPr wrap="square" lIns="0" tIns="0" rIns="0" bIns="0" rtlCol="0"/>
          <a:lstStyle/>
          <a:p>
            <a:endParaRPr/>
          </a:p>
        </p:txBody>
      </p:sp>
      <p:sp>
        <p:nvSpPr>
          <p:cNvPr id="23" name="bg object 23"/>
          <p:cNvSpPr/>
          <p:nvPr/>
        </p:nvSpPr>
        <p:spPr>
          <a:xfrm>
            <a:off x="1386420" y="368299"/>
            <a:ext cx="191135" cy="191135"/>
          </a:xfrm>
          <a:custGeom>
            <a:avLst/>
            <a:gdLst/>
            <a:ahLst/>
            <a:cxnLst/>
            <a:rect l="l" t="t" r="r" b="b"/>
            <a:pathLst>
              <a:path w="191134" h="191134">
                <a:moveTo>
                  <a:pt x="190563" y="0"/>
                </a:moveTo>
                <a:lnTo>
                  <a:pt x="0" y="0"/>
                </a:lnTo>
                <a:lnTo>
                  <a:pt x="0" y="190550"/>
                </a:lnTo>
                <a:lnTo>
                  <a:pt x="190563" y="190550"/>
                </a:lnTo>
                <a:lnTo>
                  <a:pt x="190563" y="0"/>
                </a:lnTo>
                <a:close/>
              </a:path>
            </a:pathLst>
          </a:custGeom>
          <a:solidFill>
            <a:srgbClr val="E1000F"/>
          </a:solidFill>
        </p:spPr>
        <p:txBody>
          <a:bodyPr wrap="square" lIns="0" tIns="0" rIns="0" bIns="0" rtlCol="0"/>
          <a:lstStyle/>
          <a:p>
            <a:endParaRPr/>
          </a:p>
        </p:txBody>
      </p:sp>
      <p:sp>
        <p:nvSpPr>
          <p:cNvPr id="24" name="bg object 24"/>
          <p:cNvSpPr/>
          <p:nvPr/>
        </p:nvSpPr>
        <p:spPr>
          <a:xfrm>
            <a:off x="1411657" y="393541"/>
            <a:ext cx="140335" cy="140335"/>
          </a:xfrm>
          <a:custGeom>
            <a:avLst/>
            <a:gdLst/>
            <a:ahLst/>
            <a:cxnLst/>
            <a:rect l="l" t="t" r="r" b="b"/>
            <a:pathLst>
              <a:path w="140334" h="140334">
                <a:moveTo>
                  <a:pt x="83876" y="101727"/>
                </a:moveTo>
                <a:lnTo>
                  <a:pt x="56121" y="101727"/>
                </a:lnTo>
                <a:lnTo>
                  <a:pt x="57645" y="102298"/>
                </a:lnTo>
                <a:lnTo>
                  <a:pt x="59220" y="102946"/>
                </a:lnTo>
                <a:lnTo>
                  <a:pt x="60210" y="104419"/>
                </a:lnTo>
                <a:lnTo>
                  <a:pt x="60210" y="135547"/>
                </a:lnTo>
                <a:lnTo>
                  <a:pt x="64579" y="140106"/>
                </a:lnTo>
                <a:lnTo>
                  <a:pt x="75488" y="140106"/>
                </a:lnTo>
                <a:lnTo>
                  <a:pt x="79908" y="135547"/>
                </a:lnTo>
                <a:lnTo>
                  <a:pt x="79908" y="104419"/>
                </a:lnTo>
                <a:lnTo>
                  <a:pt x="80886" y="102946"/>
                </a:lnTo>
                <a:lnTo>
                  <a:pt x="82410" y="102298"/>
                </a:lnTo>
                <a:lnTo>
                  <a:pt x="83876" y="101727"/>
                </a:lnTo>
                <a:close/>
              </a:path>
              <a:path w="140334" h="140334">
                <a:moveTo>
                  <a:pt x="18580" y="9537"/>
                </a:moveTo>
                <a:lnTo>
                  <a:pt x="9537" y="18554"/>
                </a:lnTo>
                <a:lnTo>
                  <a:pt x="9664" y="25984"/>
                </a:lnTo>
                <a:lnTo>
                  <a:pt x="14274" y="30657"/>
                </a:lnTo>
                <a:lnTo>
                  <a:pt x="36817" y="53200"/>
                </a:lnTo>
                <a:lnTo>
                  <a:pt x="38049" y="54368"/>
                </a:lnTo>
                <a:lnTo>
                  <a:pt x="38392" y="56134"/>
                </a:lnTo>
                <a:lnTo>
                  <a:pt x="37739" y="57645"/>
                </a:lnTo>
                <a:lnTo>
                  <a:pt x="37109" y="59207"/>
                </a:lnTo>
                <a:lnTo>
                  <a:pt x="35636" y="60210"/>
                </a:lnTo>
                <a:lnTo>
                  <a:pt x="7404" y="60210"/>
                </a:lnTo>
                <a:lnTo>
                  <a:pt x="4787" y="61226"/>
                </a:lnTo>
                <a:lnTo>
                  <a:pt x="1015" y="65024"/>
                </a:lnTo>
                <a:lnTo>
                  <a:pt x="12" y="67462"/>
                </a:lnTo>
                <a:lnTo>
                  <a:pt x="0" y="75476"/>
                </a:lnTo>
                <a:lnTo>
                  <a:pt x="4508" y="79895"/>
                </a:lnTo>
                <a:lnTo>
                  <a:pt x="35642" y="79908"/>
                </a:lnTo>
                <a:lnTo>
                  <a:pt x="37109" y="80899"/>
                </a:lnTo>
                <a:lnTo>
                  <a:pt x="37749" y="82410"/>
                </a:lnTo>
                <a:lnTo>
                  <a:pt x="38379" y="83972"/>
                </a:lnTo>
                <a:lnTo>
                  <a:pt x="38049" y="85699"/>
                </a:lnTo>
                <a:lnTo>
                  <a:pt x="36817" y="86842"/>
                </a:lnTo>
                <a:lnTo>
                  <a:pt x="14274" y="109448"/>
                </a:lnTo>
                <a:lnTo>
                  <a:pt x="9639" y="114071"/>
                </a:lnTo>
                <a:lnTo>
                  <a:pt x="9537" y="121500"/>
                </a:lnTo>
                <a:lnTo>
                  <a:pt x="14020" y="126047"/>
                </a:lnTo>
                <a:lnTo>
                  <a:pt x="18541" y="130517"/>
                </a:lnTo>
                <a:lnTo>
                  <a:pt x="25971" y="130441"/>
                </a:lnTo>
                <a:lnTo>
                  <a:pt x="30427" y="126022"/>
                </a:lnTo>
                <a:lnTo>
                  <a:pt x="54368" y="102057"/>
                </a:lnTo>
                <a:lnTo>
                  <a:pt x="56121" y="101727"/>
                </a:lnTo>
                <a:lnTo>
                  <a:pt x="83908" y="101714"/>
                </a:lnTo>
                <a:lnTo>
                  <a:pt x="118058" y="101714"/>
                </a:lnTo>
                <a:lnTo>
                  <a:pt x="112200" y="95846"/>
                </a:lnTo>
                <a:lnTo>
                  <a:pt x="65023" y="95834"/>
                </a:lnTo>
                <a:lnTo>
                  <a:pt x="61379" y="92087"/>
                </a:lnTo>
                <a:lnTo>
                  <a:pt x="61379" y="45847"/>
                </a:lnTo>
                <a:lnTo>
                  <a:pt x="65023" y="42151"/>
                </a:lnTo>
                <a:lnTo>
                  <a:pt x="114305" y="42125"/>
                </a:lnTo>
                <a:lnTo>
                  <a:pt x="118040" y="38392"/>
                </a:lnTo>
                <a:lnTo>
                  <a:pt x="56133" y="38392"/>
                </a:lnTo>
                <a:lnTo>
                  <a:pt x="54368" y="38049"/>
                </a:lnTo>
                <a:lnTo>
                  <a:pt x="53212" y="36817"/>
                </a:lnTo>
                <a:lnTo>
                  <a:pt x="30619" y="14274"/>
                </a:lnTo>
                <a:lnTo>
                  <a:pt x="25971" y="9664"/>
                </a:lnTo>
                <a:lnTo>
                  <a:pt x="18580" y="9537"/>
                </a:lnTo>
                <a:close/>
              </a:path>
              <a:path w="140334" h="140334">
                <a:moveTo>
                  <a:pt x="118058" y="101714"/>
                </a:moveTo>
                <a:lnTo>
                  <a:pt x="83908" y="101714"/>
                </a:lnTo>
                <a:lnTo>
                  <a:pt x="85674" y="102057"/>
                </a:lnTo>
                <a:lnTo>
                  <a:pt x="114071" y="130441"/>
                </a:lnTo>
                <a:lnTo>
                  <a:pt x="121488" y="130517"/>
                </a:lnTo>
                <a:lnTo>
                  <a:pt x="126022" y="126022"/>
                </a:lnTo>
                <a:lnTo>
                  <a:pt x="130530" y="121500"/>
                </a:lnTo>
                <a:lnTo>
                  <a:pt x="130441" y="114071"/>
                </a:lnTo>
                <a:lnTo>
                  <a:pt x="125768" y="109435"/>
                </a:lnTo>
                <a:lnTo>
                  <a:pt x="118058" y="101714"/>
                </a:lnTo>
                <a:close/>
              </a:path>
              <a:path w="140334" h="140334">
                <a:moveTo>
                  <a:pt x="114305" y="42125"/>
                </a:moveTo>
                <a:lnTo>
                  <a:pt x="74040" y="42125"/>
                </a:lnTo>
                <a:lnTo>
                  <a:pt x="77673" y="45847"/>
                </a:lnTo>
                <a:lnTo>
                  <a:pt x="77711" y="92087"/>
                </a:lnTo>
                <a:lnTo>
                  <a:pt x="74040" y="95834"/>
                </a:lnTo>
                <a:lnTo>
                  <a:pt x="69570" y="95846"/>
                </a:lnTo>
                <a:lnTo>
                  <a:pt x="112200" y="95846"/>
                </a:lnTo>
                <a:lnTo>
                  <a:pt x="102044" y="85674"/>
                </a:lnTo>
                <a:lnTo>
                  <a:pt x="101688" y="83921"/>
                </a:lnTo>
                <a:lnTo>
                  <a:pt x="102366" y="82397"/>
                </a:lnTo>
                <a:lnTo>
                  <a:pt x="102946" y="80886"/>
                </a:lnTo>
                <a:lnTo>
                  <a:pt x="104432" y="79908"/>
                </a:lnTo>
                <a:lnTo>
                  <a:pt x="132757" y="79895"/>
                </a:lnTo>
                <a:lnTo>
                  <a:pt x="135280" y="78803"/>
                </a:lnTo>
                <a:lnTo>
                  <a:pt x="137210" y="76898"/>
                </a:lnTo>
                <a:lnTo>
                  <a:pt x="139052" y="75044"/>
                </a:lnTo>
                <a:lnTo>
                  <a:pt x="140080" y="72593"/>
                </a:lnTo>
                <a:lnTo>
                  <a:pt x="140093" y="67462"/>
                </a:lnTo>
                <a:lnTo>
                  <a:pt x="139052" y="65024"/>
                </a:lnTo>
                <a:lnTo>
                  <a:pt x="137236" y="63182"/>
                </a:lnTo>
                <a:lnTo>
                  <a:pt x="135280" y="61252"/>
                </a:lnTo>
                <a:lnTo>
                  <a:pt x="132789" y="60236"/>
                </a:lnTo>
                <a:lnTo>
                  <a:pt x="130073" y="60236"/>
                </a:lnTo>
                <a:lnTo>
                  <a:pt x="129298" y="60210"/>
                </a:lnTo>
                <a:lnTo>
                  <a:pt x="105003" y="60210"/>
                </a:lnTo>
                <a:lnTo>
                  <a:pt x="103962" y="59740"/>
                </a:lnTo>
                <a:lnTo>
                  <a:pt x="102857" y="58623"/>
                </a:lnTo>
                <a:lnTo>
                  <a:pt x="102539" y="58153"/>
                </a:lnTo>
                <a:lnTo>
                  <a:pt x="102356" y="57632"/>
                </a:lnTo>
                <a:lnTo>
                  <a:pt x="101688" y="56134"/>
                </a:lnTo>
                <a:lnTo>
                  <a:pt x="102057" y="54368"/>
                </a:lnTo>
                <a:lnTo>
                  <a:pt x="114305" y="42125"/>
                </a:lnTo>
                <a:close/>
              </a:path>
              <a:path w="140334" h="140334">
                <a:moveTo>
                  <a:pt x="132727" y="60210"/>
                </a:moveTo>
                <a:lnTo>
                  <a:pt x="129971" y="60210"/>
                </a:lnTo>
                <a:lnTo>
                  <a:pt x="132789" y="60236"/>
                </a:lnTo>
                <a:close/>
              </a:path>
              <a:path w="140334" h="140334">
                <a:moveTo>
                  <a:pt x="72593" y="0"/>
                </a:moveTo>
                <a:lnTo>
                  <a:pt x="64579" y="0"/>
                </a:lnTo>
                <a:lnTo>
                  <a:pt x="60210" y="4521"/>
                </a:lnTo>
                <a:lnTo>
                  <a:pt x="60210" y="35623"/>
                </a:lnTo>
                <a:lnTo>
                  <a:pt x="59220" y="37096"/>
                </a:lnTo>
                <a:lnTo>
                  <a:pt x="56133" y="38392"/>
                </a:lnTo>
                <a:lnTo>
                  <a:pt x="83908" y="38392"/>
                </a:lnTo>
                <a:lnTo>
                  <a:pt x="80886" y="37096"/>
                </a:lnTo>
                <a:lnTo>
                  <a:pt x="79908" y="35623"/>
                </a:lnTo>
                <a:lnTo>
                  <a:pt x="79908" y="7366"/>
                </a:lnTo>
                <a:lnTo>
                  <a:pt x="78803" y="4775"/>
                </a:lnTo>
                <a:lnTo>
                  <a:pt x="76923" y="2844"/>
                </a:lnTo>
                <a:lnTo>
                  <a:pt x="75031" y="1003"/>
                </a:lnTo>
                <a:lnTo>
                  <a:pt x="72593" y="0"/>
                </a:lnTo>
                <a:close/>
              </a:path>
              <a:path w="140334" h="140334">
                <a:moveTo>
                  <a:pt x="121488" y="9537"/>
                </a:moveTo>
                <a:lnTo>
                  <a:pt x="114046" y="9664"/>
                </a:lnTo>
                <a:lnTo>
                  <a:pt x="109448" y="14287"/>
                </a:lnTo>
                <a:lnTo>
                  <a:pt x="86829" y="36817"/>
                </a:lnTo>
                <a:lnTo>
                  <a:pt x="85674" y="38049"/>
                </a:lnTo>
                <a:lnTo>
                  <a:pt x="83908" y="38392"/>
                </a:lnTo>
                <a:lnTo>
                  <a:pt x="118040" y="38392"/>
                </a:lnTo>
                <a:lnTo>
                  <a:pt x="130454" y="25984"/>
                </a:lnTo>
                <a:lnTo>
                  <a:pt x="130530" y="18554"/>
                </a:lnTo>
                <a:lnTo>
                  <a:pt x="126022" y="14020"/>
                </a:lnTo>
                <a:lnTo>
                  <a:pt x="121488" y="9537"/>
                </a:lnTo>
                <a:close/>
              </a:path>
            </a:pathLst>
          </a:custGeom>
          <a:solidFill>
            <a:srgbClr val="FFFFFF"/>
          </a:solidFill>
        </p:spPr>
        <p:txBody>
          <a:bodyPr wrap="square" lIns="0" tIns="0" rIns="0" bIns="0" rtlCol="0"/>
          <a:lstStyle/>
          <a:p>
            <a:endParaRPr/>
          </a:p>
        </p:txBody>
      </p:sp>
      <p:pic>
        <p:nvPicPr>
          <p:cNvPr id="25" name="bg object 25"/>
          <p:cNvPicPr/>
          <p:nvPr/>
        </p:nvPicPr>
        <p:blipFill>
          <a:blip r:embed="rId2" cstate="print"/>
          <a:stretch>
            <a:fillRect/>
          </a:stretch>
        </p:blipFill>
        <p:spPr>
          <a:xfrm>
            <a:off x="444501" y="222249"/>
            <a:ext cx="654577" cy="574859"/>
          </a:xfrm>
          <a:prstGeom prst="rect">
            <a:avLst/>
          </a:prstGeom>
        </p:spPr>
      </p:pic>
      <p:sp>
        <p:nvSpPr>
          <p:cNvPr id="2" name="Holder 2"/>
          <p:cNvSpPr>
            <a:spLocks noGrp="1"/>
          </p:cNvSpPr>
          <p:nvPr>
            <p:ph type="title"/>
          </p:nvPr>
        </p:nvSpPr>
        <p:spPr/>
        <p:txBody>
          <a:bodyPr lIns="0" tIns="0" rIns="0" bIns="0"/>
          <a:lstStyle>
            <a:lvl1pPr>
              <a:defRPr sz="2250" b="1" i="0">
                <a:solidFill>
                  <a:schemeClr val="tx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1/31/2025</a:t>
            </a:fld>
            <a:endParaRPr lang="en-US"/>
          </a:p>
        </p:txBody>
      </p:sp>
      <p:sp>
        <p:nvSpPr>
          <p:cNvPr id="5" name="Holder 5"/>
          <p:cNvSpPr>
            <a:spLocks noGrp="1"/>
          </p:cNvSpPr>
          <p:nvPr>
            <p:ph type="sldNum" sz="quarter" idx="7"/>
          </p:nvPr>
        </p:nvSpPr>
        <p:spPr/>
        <p:txBody>
          <a:bodyPr lIns="0" tIns="0" rIns="0" bIns="0"/>
          <a:lstStyle>
            <a:lvl1pPr>
              <a:defRPr sz="1100" b="0" i="0">
                <a:solidFill>
                  <a:schemeClr val="tx1"/>
                </a:solidFill>
                <a:latin typeface="Arial"/>
                <a:cs typeface="Arial"/>
              </a:defRPr>
            </a:lvl1pPr>
          </a:lstStyle>
          <a:p>
            <a:pPr marL="38100">
              <a:lnSpc>
                <a:spcPct val="100000"/>
              </a:lnSpc>
            </a:pPr>
            <a:fld id="{81D60167-4931-47E6-BA6A-407CBD079E47}" type="slidenum">
              <a:rPr dirty="0"/>
              <a:pPr marL="38100">
                <a:lnSpc>
                  <a:spcPct val="100000"/>
                </a:lnSpc>
              </a:pPr>
              <a:t>‹N°›</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983945"/>
            <a:ext cx="9159875" cy="5239385"/>
          </a:xfrm>
          <a:custGeom>
            <a:avLst/>
            <a:gdLst/>
            <a:ahLst/>
            <a:cxnLst/>
            <a:rect l="l" t="t" r="r" b="b"/>
            <a:pathLst>
              <a:path w="9159875" h="5239385">
                <a:moveTo>
                  <a:pt x="9159875" y="0"/>
                </a:moveTo>
                <a:lnTo>
                  <a:pt x="0" y="0"/>
                </a:lnTo>
                <a:lnTo>
                  <a:pt x="0" y="5239054"/>
                </a:lnTo>
                <a:lnTo>
                  <a:pt x="9159875" y="5239054"/>
                </a:lnTo>
                <a:lnTo>
                  <a:pt x="9159875" y="0"/>
                </a:lnTo>
                <a:close/>
              </a:path>
            </a:pathLst>
          </a:custGeom>
          <a:solidFill>
            <a:srgbClr val="FFE000"/>
          </a:solidFill>
        </p:spPr>
        <p:txBody>
          <a:bodyPr wrap="square" lIns="0" tIns="0" rIns="0" bIns="0" rtlCol="0"/>
          <a:lstStyle/>
          <a:p>
            <a:endParaRPr/>
          </a:p>
        </p:txBody>
      </p:sp>
      <p:sp>
        <p:nvSpPr>
          <p:cNvPr id="17" name="bg object 17"/>
          <p:cNvSpPr/>
          <p:nvPr/>
        </p:nvSpPr>
        <p:spPr>
          <a:xfrm>
            <a:off x="2763837" y="0"/>
            <a:ext cx="4748530" cy="984250"/>
          </a:xfrm>
          <a:custGeom>
            <a:avLst/>
            <a:gdLst/>
            <a:ahLst/>
            <a:cxnLst/>
            <a:rect l="l" t="t" r="r" b="b"/>
            <a:pathLst>
              <a:path w="4748530" h="984250">
                <a:moveTo>
                  <a:pt x="199720" y="0"/>
                </a:moveTo>
                <a:lnTo>
                  <a:pt x="173482" y="0"/>
                </a:lnTo>
                <a:lnTo>
                  <a:pt x="0" y="983945"/>
                </a:lnTo>
                <a:lnTo>
                  <a:pt x="26238" y="983945"/>
                </a:lnTo>
                <a:lnTo>
                  <a:pt x="199720" y="0"/>
                </a:lnTo>
                <a:close/>
              </a:path>
              <a:path w="4748530" h="984250">
                <a:moveTo>
                  <a:pt x="264706" y="0"/>
                </a:moveTo>
                <a:lnTo>
                  <a:pt x="232206" y="0"/>
                </a:lnTo>
                <a:lnTo>
                  <a:pt x="58724" y="983945"/>
                </a:lnTo>
                <a:lnTo>
                  <a:pt x="91224" y="983945"/>
                </a:lnTo>
                <a:lnTo>
                  <a:pt x="264706" y="0"/>
                </a:lnTo>
                <a:close/>
              </a:path>
              <a:path w="4748530" h="984250">
                <a:moveTo>
                  <a:pt x="329692" y="0"/>
                </a:moveTo>
                <a:lnTo>
                  <a:pt x="297205" y="0"/>
                </a:lnTo>
                <a:lnTo>
                  <a:pt x="123723" y="983945"/>
                </a:lnTo>
                <a:lnTo>
                  <a:pt x="156210" y="983945"/>
                </a:lnTo>
                <a:lnTo>
                  <a:pt x="329692" y="0"/>
                </a:lnTo>
                <a:close/>
              </a:path>
              <a:path w="4748530" h="984250">
                <a:moveTo>
                  <a:pt x="394677" y="0"/>
                </a:moveTo>
                <a:lnTo>
                  <a:pt x="362178" y="0"/>
                </a:lnTo>
                <a:lnTo>
                  <a:pt x="188696" y="983945"/>
                </a:lnTo>
                <a:lnTo>
                  <a:pt x="221195" y="983945"/>
                </a:lnTo>
                <a:lnTo>
                  <a:pt x="394677" y="0"/>
                </a:lnTo>
                <a:close/>
              </a:path>
              <a:path w="4748530" h="984250">
                <a:moveTo>
                  <a:pt x="459638" y="0"/>
                </a:moveTo>
                <a:lnTo>
                  <a:pt x="427151" y="0"/>
                </a:lnTo>
                <a:lnTo>
                  <a:pt x="253669" y="983945"/>
                </a:lnTo>
                <a:lnTo>
                  <a:pt x="286156" y="983945"/>
                </a:lnTo>
                <a:lnTo>
                  <a:pt x="459638" y="0"/>
                </a:lnTo>
                <a:close/>
              </a:path>
              <a:path w="4748530" h="984250">
                <a:moveTo>
                  <a:pt x="524624" y="0"/>
                </a:moveTo>
                <a:lnTo>
                  <a:pt x="492137" y="0"/>
                </a:lnTo>
                <a:lnTo>
                  <a:pt x="318655" y="983945"/>
                </a:lnTo>
                <a:lnTo>
                  <a:pt x="351142" y="983945"/>
                </a:lnTo>
                <a:lnTo>
                  <a:pt x="524624" y="0"/>
                </a:lnTo>
                <a:close/>
              </a:path>
              <a:path w="4748530" h="984250">
                <a:moveTo>
                  <a:pt x="589610" y="0"/>
                </a:moveTo>
                <a:lnTo>
                  <a:pt x="557123" y="0"/>
                </a:lnTo>
                <a:lnTo>
                  <a:pt x="383641" y="983945"/>
                </a:lnTo>
                <a:lnTo>
                  <a:pt x="416128" y="983945"/>
                </a:lnTo>
                <a:lnTo>
                  <a:pt x="589610" y="0"/>
                </a:lnTo>
                <a:close/>
              </a:path>
              <a:path w="4748530" h="984250">
                <a:moveTo>
                  <a:pt x="654583" y="0"/>
                </a:moveTo>
                <a:lnTo>
                  <a:pt x="622109" y="0"/>
                </a:lnTo>
                <a:lnTo>
                  <a:pt x="448627" y="983945"/>
                </a:lnTo>
                <a:lnTo>
                  <a:pt x="481101" y="983945"/>
                </a:lnTo>
                <a:lnTo>
                  <a:pt x="654583" y="0"/>
                </a:lnTo>
                <a:close/>
              </a:path>
              <a:path w="4748530" h="984250">
                <a:moveTo>
                  <a:pt x="719569" y="0"/>
                </a:moveTo>
                <a:lnTo>
                  <a:pt x="687070" y="0"/>
                </a:lnTo>
                <a:lnTo>
                  <a:pt x="513588" y="983945"/>
                </a:lnTo>
                <a:lnTo>
                  <a:pt x="546087" y="983945"/>
                </a:lnTo>
                <a:lnTo>
                  <a:pt x="719569" y="0"/>
                </a:lnTo>
                <a:close/>
              </a:path>
              <a:path w="4748530" h="984250">
                <a:moveTo>
                  <a:pt x="784542" y="0"/>
                </a:moveTo>
                <a:lnTo>
                  <a:pt x="752055" y="0"/>
                </a:lnTo>
                <a:lnTo>
                  <a:pt x="578573" y="983945"/>
                </a:lnTo>
                <a:lnTo>
                  <a:pt x="611060" y="983945"/>
                </a:lnTo>
                <a:lnTo>
                  <a:pt x="784542" y="0"/>
                </a:lnTo>
                <a:close/>
              </a:path>
              <a:path w="4748530" h="984250">
                <a:moveTo>
                  <a:pt x="849541" y="0"/>
                </a:moveTo>
                <a:lnTo>
                  <a:pt x="817041" y="0"/>
                </a:lnTo>
                <a:lnTo>
                  <a:pt x="643559" y="983945"/>
                </a:lnTo>
                <a:lnTo>
                  <a:pt x="676059" y="983945"/>
                </a:lnTo>
                <a:lnTo>
                  <a:pt x="849541" y="0"/>
                </a:lnTo>
                <a:close/>
              </a:path>
              <a:path w="4748530" h="984250">
                <a:moveTo>
                  <a:pt x="914514" y="0"/>
                </a:moveTo>
                <a:lnTo>
                  <a:pt x="882015" y="0"/>
                </a:lnTo>
                <a:lnTo>
                  <a:pt x="708533" y="983945"/>
                </a:lnTo>
                <a:lnTo>
                  <a:pt x="741032" y="983945"/>
                </a:lnTo>
                <a:lnTo>
                  <a:pt x="914514" y="0"/>
                </a:lnTo>
                <a:close/>
              </a:path>
              <a:path w="4748530" h="984250">
                <a:moveTo>
                  <a:pt x="979487" y="0"/>
                </a:moveTo>
                <a:lnTo>
                  <a:pt x="947000" y="0"/>
                </a:lnTo>
                <a:lnTo>
                  <a:pt x="773518" y="983945"/>
                </a:lnTo>
                <a:lnTo>
                  <a:pt x="806005" y="983945"/>
                </a:lnTo>
                <a:lnTo>
                  <a:pt x="979487" y="0"/>
                </a:lnTo>
                <a:close/>
              </a:path>
              <a:path w="4748530" h="984250">
                <a:moveTo>
                  <a:pt x="1044486" y="0"/>
                </a:moveTo>
                <a:lnTo>
                  <a:pt x="1011974" y="0"/>
                </a:lnTo>
                <a:lnTo>
                  <a:pt x="838492" y="983945"/>
                </a:lnTo>
                <a:lnTo>
                  <a:pt x="871004" y="983945"/>
                </a:lnTo>
                <a:lnTo>
                  <a:pt x="1044486" y="0"/>
                </a:lnTo>
                <a:close/>
              </a:path>
              <a:path w="4748530" h="984250">
                <a:moveTo>
                  <a:pt x="1109459" y="0"/>
                </a:moveTo>
                <a:lnTo>
                  <a:pt x="1076972" y="0"/>
                </a:lnTo>
                <a:lnTo>
                  <a:pt x="903490" y="983945"/>
                </a:lnTo>
                <a:lnTo>
                  <a:pt x="935977" y="983945"/>
                </a:lnTo>
                <a:lnTo>
                  <a:pt x="1109459" y="0"/>
                </a:lnTo>
                <a:close/>
              </a:path>
              <a:path w="4748530" h="984250">
                <a:moveTo>
                  <a:pt x="1174432" y="0"/>
                </a:moveTo>
                <a:lnTo>
                  <a:pt x="1141933" y="0"/>
                </a:lnTo>
                <a:lnTo>
                  <a:pt x="968451" y="983945"/>
                </a:lnTo>
                <a:lnTo>
                  <a:pt x="1000950" y="983945"/>
                </a:lnTo>
                <a:lnTo>
                  <a:pt x="1174432" y="0"/>
                </a:lnTo>
                <a:close/>
              </a:path>
              <a:path w="4748530" h="984250">
                <a:moveTo>
                  <a:pt x="1239418" y="0"/>
                </a:moveTo>
                <a:lnTo>
                  <a:pt x="1206931" y="0"/>
                </a:lnTo>
                <a:lnTo>
                  <a:pt x="1033449" y="983945"/>
                </a:lnTo>
                <a:lnTo>
                  <a:pt x="1065936" y="983945"/>
                </a:lnTo>
                <a:lnTo>
                  <a:pt x="1239418" y="0"/>
                </a:lnTo>
                <a:close/>
              </a:path>
              <a:path w="4748530" h="984250">
                <a:moveTo>
                  <a:pt x="1304391" y="0"/>
                </a:moveTo>
                <a:lnTo>
                  <a:pt x="1271905" y="0"/>
                </a:lnTo>
                <a:lnTo>
                  <a:pt x="1098423" y="983945"/>
                </a:lnTo>
                <a:lnTo>
                  <a:pt x="1130909" y="983945"/>
                </a:lnTo>
                <a:lnTo>
                  <a:pt x="1304391" y="0"/>
                </a:lnTo>
                <a:close/>
              </a:path>
              <a:path w="4748530" h="984250">
                <a:moveTo>
                  <a:pt x="1369377" y="0"/>
                </a:moveTo>
                <a:lnTo>
                  <a:pt x="1336890" y="0"/>
                </a:lnTo>
                <a:lnTo>
                  <a:pt x="1163408" y="983945"/>
                </a:lnTo>
                <a:lnTo>
                  <a:pt x="1195895" y="983945"/>
                </a:lnTo>
                <a:lnTo>
                  <a:pt x="1369377" y="0"/>
                </a:lnTo>
                <a:close/>
              </a:path>
              <a:path w="4748530" h="984250">
                <a:moveTo>
                  <a:pt x="1434363" y="0"/>
                </a:moveTo>
                <a:lnTo>
                  <a:pt x="1401864" y="0"/>
                </a:lnTo>
                <a:lnTo>
                  <a:pt x="1228382" y="983945"/>
                </a:lnTo>
                <a:lnTo>
                  <a:pt x="1260881" y="983945"/>
                </a:lnTo>
                <a:lnTo>
                  <a:pt x="1434363" y="0"/>
                </a:lnTo>
                <a:close/>
              </a:path>
              <a:path w="4748530" h="984250">
                <a:moveTo>
                  <a:pt x="1499336" y="0"/>
                </a:moveTo>
                <a:lnTo>
                  <a:pt x="1466837" y="0"/>
                </a:lnTo>
                <a:lnTo>
                  <a:pt x="1293355" y="983945"/>
                </a:lnTo>
                <a:lnTo>
                  <a:pt x="1325854" y="983945"/>
                </a:lnTo>
                <a:lnTo>
                  <a:pt x="1499336" y="0"/>
                </a:lnTo>
                <a:close/>
              </a:path>
              <a:path w="4748530" h="984250">
                <a:moveTo>
                  <a:pt x="1564322" y="0"/>
                </a:moveTo>
                <a:lnTo>
                  <a:pt x="1531835" y="0"/>
                </a:lnTo>
                <a:lnTo>
                  <a:pt x="1358353" y="983945"/>
                </a:lnTo>
                <a:lnTo>
                  <a:pt x="1390840" y="983945"/>
                </a:lnTo>
                <a:lnTo>
                  <a:pt x="1564322" y="0"/>
                </a:lnTo>
                <a:close/>
              </a:path>
              <a:path w="4748530" h="984250">
                <a:moveTo>
                  <a:pt x="1629308" y="0"/>
                </a:moveTo>
                <a:lnTo>
                  <a:pt x="1596809" y="0"/>
                </a:lnTo>
                <a:lnTo>
                  <a:pt x="1423327" y="983945"/>
                </a:lnTo>
                <a:lnTo>
                  <a:pt x="1455826" y="983945"/>
                </a:lnTo>
                <a:lnTo>
                  <a:pt x="1629308" y="0"/>
                </a:lnTo>
                <a:close/>
              </a:path>
              <a:path w="4748530" h="984250">
                <a:moveTo>
                  <a:pt x="1694268" y="0"/>
                </a:moveTo>
                <a:lnTo>
                  <a:pt x="1661795" y="0"/>
                </a:lnTo>
                <a:lnTo>
                  <a:pt x="1488313" y="983945"/>
                </a:lnTo>
                <a:lnTo>
                  <a:pt x="1520786" y="983945"/>
                </a:lnTo>
                <a:lnTo>
                  <a:pt x="1694268" y="0"/>
                </a:lnTo>
                <a:close/>
              </a:path>
              <a:path w="4748530" h="984250">
                <a:moveTo>
                  <a:pt x="1759267" y="0"/>
                </a:moveTo>
                <a:lnTo>
                  <a:pt x="1726768" y="0"/>
                </a:lnTo>
                <a:lnTo>
                  <a:pt x="1553286" y="983945"/>
                </a:lnTo>
                <a:lnTo>
                  <a:pt x="1585785" y="983945"/>
                </a:lnTo>
                <a:lnTo>
                  <a:pt x="1759267" y="0"/>
                </a:lnTo>
                <a:close/>
              </a:path>
              <a:path w="4748530" h="984250">
                <a:moveTo>
                  <a:pt x="1824240" y="0"/>
                </a:moveTo>
                <a:lnTo>
                  <a:pt x="1791741" y="0"/>
                </a:lnTo>
                <a:lnTo>
                  <a:pt x="1618259" y="983945"/>
                </a:lnTo>
                <a:lnTo>
                  <a:pt x="1650758" y="983945"/>
                </a:lnTo>
                <a:lnTo>
                  <a:pt x="1824240" y="0"/>
                </a:lnTo>
                <a:close/>
              </a:path>
              <a:path w="4748530" h="984250">
                <a:moveTo>
                  <a:pt x="1889239" y="0"/>
                </a:moveTo>
                <a:lnTo>
                  <a:pt x="1856740" y="0"/>
                </a:lnTo>
                <a:lnTo>
                  <a:pt x="1683258" y="983945"/>
                </a:lnTo>
                <a:lnTo>
                  <a:pt x="1715757" y="983945"/>
                </a:lnTo>
                <a:lnTo>
                  <a:pt x="1889239" y="0"/>
                </a:lnTo>
                <a:close/>
              </a:path>
              <a:path w="4748530" h="984250">
                <a:moveTo>
                  <a:pt x="1954212" y="0"/>
                </a:moveTo>
                <a:lnTo>
                  <a:pt x="1921700" y="0"/>
                </a:lnTo>
                <a:lnTo>
                  <a:pt x="1748218" y="983945"/>
                </a:lnTo>
                <a:lnTo>
                  <a:pt x="1780730" y="983945"/>
                </a:lnTo>
                <a:lnTo>
                  <a:pt x="1954212" y="0"/>
                </a:lnTo>
                <a:close/>
              </a:path>
              <a:path w="4748530" h="984250">
                <a:moveTo>
                  <a:pt x="2019185" y="0"/>
                </a:moveTo>
                <a:lnTo>
                  <a:pt x="1986699" y="0"/>
                </a:lnTo>
                <a:lnTo>
                  <a:pt x="1813217" y="983945"/>
                </a:lnTo>
                <a:lnTo>
                  <a:pt x="1845703" y="983945"/>
                </a:lnTo>
                <a:lnTo>
                  <a:pt x="2019185" y="0"/>
                </a:lnTo>
                <a:close/>
              </a:path>
              <a:path w="4748530" h="984250">
                <a:moveTo>
                  <a:pt x="2084158" y="0"/>
                </a:moveTo>
                <a:lnTo>
                  <a:pt x="2051672" y="0"/>
                </a:lnTo>
                <a:lnTo>
                  <a:pt x="1878190" y="983945"/>
                </a:lnTo>
                <a:lnTo>
                  <a:pt x="1910676" y="983945"/>
                </a:lnTo>
                <a:lnTo>
                  <a:pt x="2084158" y="0"/>
                </a:lnTo>
                <a:close/>
              </a:path>
              <a:path w="4748530" h="984250">
                <a:moveTo>
                  <a:pt x="2149132" y="0"/>
                </a:moveTo>
                <a:lnTo>
                  <a:pt x="2116645" y="0"/>
                </a:lnTo>
                <a:lnTo>
                  <a:pt x="1943163" y="983945"/>
                </a:lnTo>
                <a:lnTo>
                  <a:pt x="1975650" y="983945"/>
                </a:lnTo>
                <a:lnTo>
                  <a:pt x="2149132" y="0"/>
                </a:lnTo>
                <a:close/>
              </a:path>
              <a:path w="4748530" h="984250">
                <a:moveTo>
                  <a:pt x="2214118" y="0"/>
                </a:moveTo>
                <a:lnTo>
                  <a:pt x="2181631" y="0"/>
                </a:lnTo>
                <a:lnTo>
                  <a:pt x="2008149" y="983945"/>
                </a:lnTo>
                <a:lnTo>
                  <a:pt x="2040636" y="983945"/>
                </a:lnTo>
                <a:lnTo>
                  <a:pt x="2214118" y="0"/>
                </a:lnTo>
                <a:close/>
              </a:path>
              <a:path w="4748530" h="984250">
                <a:moveTo>
                  <a:pt x="2279104" y="0"/>
                </a:moveTo>
                <a:lnTo>
                  <a:pt x="2246604" y="0"/>
                </a:lnTo>
                <a:lnTo>
                  <a:pt x="2073122" y="983945"/>
                </a:lnTo>
                <a:lnTo>
                  <a:pt x="2105622" y="983945"/>
                </a:lnTo>
                <a:lnTo>
                  <a:pt x="2279104" y="0"/>
                </a:lnTo>
                <a:close/>
              </a:path>
              <a:path w="4748530" h="984250">
                <a:moveTo>
                  <a:pt x="2344077" y="0"/>
                </a:moveTo>
                <a:lnTo>
                  <a:pt x="2311590" y="0"/>
                </a:lnTo>
                <a:lnTo>
                  <a:pt x="2138108" y="983945"/>
                </a:lnTo>
                <a:lnTo>
                  <a:pt x="2170595" y="983945"/>
                </a:lnTo>
                <a:lnTo>
                  <a:pt x="2344077" y="0"/>
                </a:lnTo>
                <a:close/>
              </a:path>
              <a:path w="4748530" h="984250">
                <a:moveTo>
                  <a:pt x="2409075" y="0"/>
                </a:moveTo>
                <a:lnTo>
                  <a:pt x="2376563" y="0"/>
                </a:lnTo>
                <a:lnTo>
                  <a:pt x="2203081" y="983945"/>
                </a:lnTo>
                <a:lnTo>
                  <a:pt x="2235593" y="983945"/>
                </a:lnTo>
                <a:lnTo>
                  <a:pt x="2409075" y="0"/>
                </a:lnTo>
                <a:close/>
              </a:path>
              <a:path w="4748530" h="984250">
                <a:moveTo>
                  <a:pt x="2474049" y="0"/>
                </a:moveTo>
                <a:lnTo>
                  <a:pt x="2441549" y="0"/>
                </a:lnTo>
                <a:lnTo>
                  <a:pt x="2268067" y="983945"/>
                </a:lnTo>
                <a:lnTo>
                  <a:pt x="2300567" y="983945"/>
                </a:lnTo>
                <a:lnTo>
                  <a:pt x="2474049" y="0"/>
                </a:lnTo>
                <a:close/>
              </a:path>
              <a:path w="4748530" h="984250">
                <a:moveTo>
                  <a:pt x="2539034" y="0"/>
                </a:moveTo>
                <a:lnTo>
                  <a:pt x="2506548" y="0"/>
                </a:lnTo>
                <a:lnTo>
                  <a:pt x="2333066" y="983945"/>
                </a:lnTo>
                <a:lnTo>
                  <a:pt x="2365552" y="983945"/>
                </a:lnTo>
                <a:lnTo>
                  <a:pt x="2539034" y="0"/>
                </a:lnTo>
                <a:close/>
              </a:path>
              <a:path w="4748530" h="984250">
                <a:moveTo>
                  <a:pt x="2604008" y="0"/>
                </a:moveTo>
                <a:lnTo>
                  <a:pt x="2571508" y="0"/>
                </a:lnTo>
                <a:lnTo>
                  <a:pt x="2398026" y="983945"/>
                </a:lnTo>
                <a:lnTo>
                  <a:pt x="2430526" y="983945"/>
                </a:lnTo>
                <a:lnTo>
                  <a:pt x="2604008" y="0"/>
                </a:lnTo>
                <a:close/>
              </a:path>
              <a:path w="4748530" h="984250">
                <a:moveTo>
                  <a:pt x="2668994" y="0"/>
                </a:moveTo>
                <a:lnTo>
                  <a:pt x="2636494" y="0"/>
                </a:lnTo>
                <a:lnTo>
                  <a:pt x="2463012" y="983945"/>
                </a:lnTo>
                <a:lnTo>
                  <a:pt x="2495512" y="983945"/>
                </a:lnTo>
                <a:lnTo>
                  <a:pt x="2668994" y="0"/>
                </a:lnTo>
                <a:close/>
              </a:path>
              <a:path w="4748530" h="984250">
                <a:moveTo>
                  <a:pt x="2733967" y="0"/>
                </a:moveTo>
                <a:lnTo>
                  <a:pt x="2701480" y="0"/>
                </a:lnTo>
                <a:lnTo>
                  <a:pt x="2527998" y="983945"/>
                </a:lnTo>
                <a:lnTo>
                  <a:pt x="2560485" y="983945"/>
                </a:lnTo>
                <a:lnTo>
                  <a:pt x="2733967" y="0"/>
                </a:lnTo>
                <a:close/>
              </a:path>
              <a:path w="4748530" h="984250">
                <a:moveTo>
                  <a:pt x="2798953" y="0"/>
                </a:moveTo>
                <a:lnTo>
                  <a:pt x="2766466" y="0"/>
                </a:lnTo>
                <a:lnTo>
                  <a:pt x="2592984" y="983945"/>
                </a:lnTo>
                <a:lnTo>
                  <a:pt x="2625471" y="983945"/>
                </a:lnTo>
                <a:lnTo>
                  <a:pt x="2798953" y="0"/>
                </a:lnTo>
                <a:close/>
              </a:path>
              <a:path w="4748530" h="984250">
                <a:moveTo>
                  <a:pt x="2863926" y="0"/>
                </a:moveTo>
                <a:lnTo>
                  <a:pt x="2831427" y="0"/>
                </a:lnTo>
                <a:lnTo>
                  <a:pt x="2657945" y="983945"/>
                </a:lnTo>
                <a:lnTo>
                  <a:pt x="2690444" y="983945"/>
                </a:lnTo>
                <a:lnTo>
                  <a:pt x="2863926" y="0"/>
                </a:lnTo>
                <a:close/>
              </a:path>
              <a:path w="4748530" h="984250">
                <a:moveTo>
                  <a:pt x="2928912" y="0"/>
                </a:moveTo>
                <a:lnTo>
                  <a:pt x="2896425" y="0"/>
                </a:lnTo>
                <a:lnTo>
                  <a:pt x="2722943" y="983945"/>
                </a:lnTo>
                <a:lnTo>
                  <a:pt x="2755430" y="983945"/>
                </a:lnTo>
                <a:lnTo>
                  <a:pt x="2928912" y="0"/>
                </a:lnTo>
                <a:close/>
              </a:path>
              <a:path w="4748530" h="984250">
                <a:moveTo>
                  <a:pt x="2993885" y="0"/>
                </a:moveTo>
                <a:lnTo>
                  <a:pt x="2961398" y="0"/>
                </a:lnTo>
                <a:lnTo>
                  <a:pt x="2787916" y="983945"/>
                </a:lnTo>
                <a:lnTo>
                  <a:pt x="2820403" y="983945"/>
                </a:lnTo>
                <a:lnTo>
                  <a:pt x="2993885" y="0"/>
                </a:lnTo>
                <a:close/>
              </a:path>
              <a:path w="4748530" h="984250">
                <a:moveTo>
                  <a:pt x="3058871" y="0"/>
                </a:moveTo>
                <a:lnTo>
                  <a:pt x="3026384" y="0"/>
                </a:lnTo>
                <a:lnTo>
                  <a:pt x="2852902" y="983945"/>
                </a:lnTo>
                <a:lnTo>
                  <a:pt x="2885389" y="983945"/>
                </a:lnTo>
                <a:lnTo>
                  <a:pt x="3058871" y="0"/>
                </a:lnTo>
                <a:close/>
              </a:path>
              <a:path w="4748530" h="984250">
                <a:moveTo>
                  <a:pt x="3123857" y="0"/>
                </a:moveTo>
                <a:lnTo>
                  <a:pt x="3091357" y="0"/>
                </a:lnTo>
                <a:lnTo>
                  <a:pt x="2917875" y="983945"/>
                </a:lnTo>
                <a:lnTo>
                  <a:pt x="2950375" y="983945"/>
                </a:lnTo>
                <a:lnTo>
                  <a:pt x="3123857" y="0"/>
                </a:lnTo>
                <a:close/>
              </a:path>
              <a:path w="4748530" h="984250">
                <a:moveTo>
                  <a:pt x="3188830" y="0"/>
                </a:moveTo>
                <a:lnTo>
                  <a:pt x="3156331" y="0"/>
                </a:lnTo>
                <a:lnTo>
                  <a:pt x="2982849" y="983945"/>
                </a:lnTo>
                <a:lnTo>
                  <a:pt x="3015348" y="983945"/>
                </a:lnTo>
                <a:lnTo>
                  <a:pt x="3188830" y="0"/>
                </a:lnTo>
                <a:close/>
              </a:path>
              <a:path w="4748530" h="984250">
                <a:moveTo>
                  <a:pt x="3253803" y="0"/>
                </a:moveTo>
                <a:lnTo>
                  <a:pt x="3221329" y="0"/>
                </a:lnTo>
                <a:lnTo>
                  <a:pt x="3047847" y="983945"/>
                </a:lnTo>
                <a:lnTo>
                  <a:pt x="3080321" y="983945"/>
                </a:lnTo>
                <a:lnTo>
                  <a:pt x="3253803" y="0"/>
                </a:lnTo>
                <a:close/>
              </a:path>
              <a:path w="4748530" h="984250">
                <a:moveTo>
                  <a:pt x="3318802" y="0"/>
                </a:moveTo>
                <a:lnTo>
                  <a:pt x="3286302" y="0"/>
                </a:lnTo>
                <a:lnTo>
                  <a:pt x="3112820" y="983945"/>
                </a:lnTo>
                <a:lnTo>
                  <a:pt x="3145320" y="983945"/>
                </a:lnTo>
                <a:lnTo>
                  <a:pt x="3318802" y="0"/>
                </a:lnTo>
                <a:close/>
              </a:path>
              <a:path w="4748530" h="984250">
                <a:moveTo>
                  <a:pt x="3383775" y="0"/>
                </a:moveTo>
                <a:lnTo>
                  <a:pt x="3351288" y="0"/>
                </a:lnTo>
                <a:lnTo>
                  <a:pt x="3177806" y="983945"/>
                </a:lnTo>
                <a:lnTo>
                  <a:pt x="3210293" y="983945"/>
                </a:lnTo>
                <a:lnTo>
                  <a:pt x="3383775" y="0"/>
                </a:lnTo>
                <a:close/>
              </a:path>
              <a:path w="4748530" h="984250">
                <a:moveTo>
                  <a:pt x="3448761" y="0"/>
                </a:moveTo>
                <a:lnTo>
                  <a:pt x="3416262" y="0"/>
                </a:lnTo>
                <a:lnTo>
                  <a:pt x="3242780" y="983945"/>
                </a:lnTo>
                <a:lnTo>
                  <a:pt x="3275279" y="983945"/>
                </a:lnTo>
                <a:lnTo>
                  <a:pt x="3448761" y="0"/>
                </a:lnTo>
                <a:close/>
              </a:path>
              <a:path w="4748530" h="984250">
                <a:moveTo>
                  <a:pt x="3513734" y="0"/>
                </a:moveTo>
                <a:lnTo>
                  <a:pt x="3481222" y="0"/>
                </a:lnTo>
                <a:lnTo>
                  <a:pt x="3307740" y="983945"/>
                </a:lnTo>
                <a:lnTo>
                  <a:pt x="3340252" y="983945"/>
                </a:lnTo>
                <a:lnTo>
                  <a:pt x="3513734" y="0"/>
                </a:lnTo>
                <a:close/>
              </a:path>
              <a:path w="4748530" h="984250">
                <a:moveTo>
                  <a:pt x="3578707" y="0"/>
                </a:moveTo>
                <a:lnTo>
                  <a:pt x="3546233" y="0"/>
                </a:lnTo>
                <a:lnTo>
                  <a:pt x="3372751" y="983945"/>
                </a:lnTo>
                <a:lnTo>
                  <a:pt x="3405238" y="983945"/>
                </a:lnTo>
                <a:lnTo>
                  <a:pt x="3578707" y="0"/>
                </a:lnTo>
                <a:close/>
              </a:path>
              <a:path w="4748530" h="984250">
                <a:moveTo>
                  <a:pt x="3643693" y="0"/>
                </a:moveTo>
                <a:lnTo>
                  <a:pt x="3611194" y="0"/>
                </a:lnTo>
                <a:lnTo>
                  <a:pt x="3437712" y="983945"/>
                </a:lnTo>
                <a:lnTo>
                  <a:pt x="3470211" y="983945"/>
                </a:lnTo>
                <a:lnTo>
                  <a:pt x="3643693" y="0"/>
                </a:lnTo>
                <a:close/>
              </a:path>
              <a:path w="4748530" h="984250">
                <a:moveTo>
                  <a:pt x="3708679" y="0"/>
                </a:moveTo>
                <a:lnTo>
                  <a:pt x="3676180" y="0"/>
                </a:lnTo>
                <a:lnTo>
                  <a:pt x="3502698" y="983945"/>
                </a:lnTo>
                <a:lnTo>
                  <a:pt x="3535197" y="983945"/>
                </a:lnTo>
                <a:lnTo>
                  <a:pt x="3708679" y="0"/>
                </a:lnTo>
                <a:close/>
              </a:path>
              <a:path w="4748530" h="984250">
                <a:moveTo>
                  <a:pt x="3773652" y="0"/>
                </a:moveTo>
                <a:lnTo>
                  <a:pt x="3741166" y="0"/>
                </a:lnTo>
                <a:lnTo>
                  <a:pt x="3567684" y="983945"/>
                </a:lnTo>
                <a:lnTo>
                  <a:pt x="3600170" y="983945"/>
                </a:lnTo>
                <a:lnTo>
                  <a:pt x="3773652" y="0"/>
                </a:lnTo>
                <a:close/>
              </a:path>
              <a:path w="4748530" h="984250">
                <a:moveTo>
                  <a:pt x="3838638" y="0"/>
                </a:moveTo>
                <a:lnTo>
                  <a:pt x="3806139" y="0"/>
                </a:lnTo>
                <a:lnTo>
                  <a:pt x="3632657" y="983945"/>
                </a:lnTo>
                <a:lnTo>
                  <a:pt x="3665156" y="983945"/>
                </a:lnTo>
                <a:lnTo>
                  <a:pt x="3838638" y="0"/>
                </a:lnTo>
                <a:close/>
              </a:path>
              <a:path w="4748530" h="984250">
                <a:moveTo>
                  <a:pt x="3903611" y="0"/>
                </a:moveTo>
                <a:lnTo>
                  <a:pt x="3871137" y="0"/>
                </a:lnTo>
                <a:lnTo>
                  <a:pt x="3697655" y="983945"/>
                </a:lnTo>
                <a:lnTo>
                  <a:pt x="3730129" y="983945"/>
                </a:lnTo>
                <a:lnTo>
                  <a:pt x="3903611" y="0"/>
                </a:lnTo>
                <a:close/>
              </a:path>
              <a:path w="4748530" h="984250">
                <a:moveTo>
                  <a:pt x="3968597" y="0"/>
                </a:moveTo>
                <a:lnTo>
                  <a:pt x="3936098" y="0"/>
                </a:lnTo>
                <a:lnTo>
                  <a:pt x="3762616" y="983945"/>
                </a:lnTo>
                <a:lnTo>
                  <a:pt x="3795115" y="983945"/>
                </a:lnTo>
                <a:lnTo>
                  <a:pt x="3968597" y="0"/>
                </a:lnTo>
                <a:close/>
              </a:path>
              <a:path w="4748530" h="984250">
                <a:moveTo>
                  <a:pt x="4033570" y="0"/>
                </a:moveTo>
                <a:lnTo>
                  <a:pt x="4001084" y="0"/>
                </a:lnTo>
                <a:lnTo>
                  <a:pt x="3827602" y="983945"/>
                </a:lnTo>
                <a:lnTo>
                  <a:pt x="3860088" y="983945"/>
                </a:lnTo>
                <a:lnTo>
                  <a:pt x="4033570" y="0"/>
                </a:lnTo>
                <a:close/>
              </a:path>
              <a:path w="4748530" h="984250">
                <a:moveTo>
                  <a:pt x="4098556" y="0"/>
                </a:moveTo>
                <a:lnTo>
                  <a:pt x="4066070" y="0"/>
                </a:lnTo>
                <a:lnTo>
                  <a:pt x="3892588" y="983945"/>
                </a:lnTo>
                <a:lnTo>
                  <a:pt x="3925074" y="983945"/>
                </a:lnTo>
                <a:lnTo>
                  <a:pt x="4098556" y="0"/>
                </a:lnTo>
                <a:close/>
              </a:path>
              <a:path w="4748530" h="984250">
                <a:moveTo>
                  <a:pt x="4163542" y="0"/>
                </a:moveTo>
                <a:lnTo>
                  <a:pt x="4131043" y="0"/>
                </a:lnTo>
                <a:lnTo>
                  <a:pt x="3957561" y="983945"/>
                </a:lnTo>
                <a:lnTo>
                  <a:pt x="3990060" y="983945"/>
                </a:lnTo>
                <a:lnTo>
                  <a:pt x="4163542" y="0"/>
                </a:lnTo>
                <a:close/>
              </a:path>
              <a:path w="4748530" h="984250">
                <a:moveTo>
                  <a:pt x="4228528" y="0"/>
                </a:moveTo>
                <a:lnTo>
                  <a:pt x="4196029" y="0"/>
                </a:lnTo>
                <a:lnTo>
                  <a:pt x="4022547" y="983945"/>
                </a:lnTo>
                <a:lnTo>
                  <a:pt x="4055046" y="983945"/>
                </a:lnTo>
                <a:lnTo>
                  <a:pt x="4228528" y="0"/>
                </a:lnTo>
                <a:close/>
              </a:path>
              <a:path w="4748530" h="984250">
                <a:moveTo>
                  <a:pt x="4293489" y="0"/>
                </a:moveTo>
                <a:lnTo>
                  <a:pt x="4261015" y="0"/>
                </a:lnTo>
                <a:lnTo>
                  <a:pt x="4087533" y="983945"/>
                </a:lnTo>
                <a:lnTo>
                  <a:pt x="4120019" y="983945"/>
                </a:lnTo>
                <a:lnTo>
                  <a:pt x="4293489" y="0"/>
                </a:lnTo>
                <a:close/>
              </a:path>
              <a:path w="4748530" h="984250">
                <a:moveTo>
                  <a:pt x="4358475" y="0"/>
                </a:moveTo>
                <a:lnTo>
                  <a:pt x="4325988" y="0"/>
                </a:lnTo>
                <a:lnTo>
                  <a:pt x="4152506" y="983945"/>
                </a:lnTo>
                <a:lnTo>
                  <a:pt x="4184993" y="983945"/>
                </a:lnTo>
                <a:lnTo>
                  <a:pt x="4358475" y="0"/>
                </a:lnTo>
                <a:close/>
              </a:path>
              <a:path w="4748530" h="984250">
                <a:moveTo>
                  <a:pt x="4423461" y="0"/>
                </a:moveTo>
                <a:lnTo>
                  <a:pt x="4390974" y="0"/>
                </a:lnTo>
                <a:lnTo>
                  <a:pt x="4217492" y="983945"/>
                </a:lnTo>
                <a:lnTo>
                  <a:pt x="4249979" y="983945"/>
                </a:lnTo>
                <a:lnTo>
                  <a:pt x="4423461" y="0"/>
                </a:lnTo>
                <a:close/>
              </a:path>
              <a:path w="4748530" h="984250">
                <a:moveTo>
                  <a:pt x="4488446" y="0"/>
                </a:moveTo>
                <a:lnTo>
                  <a:pt x="4455960" y="0"/>
                </a:lnTo>
                <a:lnTo>
                  <a:pt x="4282478" y="983945"/>
                </a:lnTo>
                <a:lnTo>
                  <a:pt x="4314964" y="983945"/>
                </a:lnTo>
                <a:lnTo>
                  <a:pt x="4488446" y="0"/>
                </a:lnTo>
                <a:close/>
              </a:path>
              <a:path w="4748530" h="984250">
                <a:moveTo>
                  <a:pt x="4553420" y="0"/>
                </a:moveTo>
                <a:lnTo>
                  <a:pt x="4520933" y="0"/>
                </a:lnTo>
                <a:lnTo>
                  <a:pt x="4347451" y="983945"/>
                </a:lnTo>
                <a:lnTo>
                  <a:pt x="4379938" y="983945"/>
                </a:lnTo>
                <a:lnTo>
                  <a:pt x="4553420" y="0"/>
                </a:lnTo>
                <a:close/>
              </a:path>
              <a:path w="4748530" h="984250">
                <a:moveTo>
                  <a:pt x="4618393" y="0"/>
                </a:moveTo>
                <a:lnTo>
                  <a:pt x="4585906" y="0"/>
                </a:lnTo>
                <a:lnTo>
                  <a:pt x="4412424" y="983945"/>
                </a:lnTo>
                <a:lnTo>
                  <a:pt x="4444911" y="983945"/>
                </a:lnTo>
                <a:lnTo>
                  <a:pt x="4618393" y="0"/>
                </a:lnTo>
                <a:close/>
              </a:path>
              <a:path w="4748530" h="984250">
                <a:moveTo>
                  <a:pt x="4683391" y="0"/>
                </a:moveTo>
                <a:lnTo>
                  <a:pt x="4650892" y="0"/>
                </a:lnTo>
                <a:lnTo>
                  <a:pt x="4477410" y="983945"/>
                </a:lnTo>
                <a:lnTo>
                  <a:pt x="4509909" y="983945"/>
                </a:lnTo>
                <a:lnTo>
                  <a:pt x="4683391" y="0"/>
                </a:lnTo>
                <a:close/>
              </a:path>
              <a:path w="4748530" h="984250">
                <a:moveTo>
                  <a:pt x="4748352" y="0"/>
                </a:moveTo>
                <a:lnTo>
                  <a:pt x="4715865" y="0"/>
                </a:lnTo>
                <a:lnTo>
                  <a:pt x="4542383" y="983945"/>
                </a:lnTo>
                <a:lnTo>
                  <a:pt x="4574870" y="983945"/>
                </a:lnTo>
                <a:lnTo>
                  <a:pt x="4748352" y="0"/>
                </a:lnTo>
                <a:close/>
              </a:path>
            </a:pathLst>
          </a:custGeom>
          <a:solidFill>
            <a:srgbClr val="FFE005"/>
          </a:solidFill>
        </p:spPr>
        <p:txBody>
          <a:bodyPr wrap="square" lIns="0" tIns="0" rIns="0" bIns="0" rtlCol="0"/>
          <a:lstStyle/>
          <a:p>
            <a:endParaRPr/>
          </a:p>
        </p:txBody>
      </p:sp>
      <p:sp>
        <p:nvSpPr>
          <p:cNvPr id="18" name="bg object 18"/>
          <p:cNvSpPr/>
          <p:nvPr/>
        </p:nvSpPr>
        <p:spPr>
          <a:xfrm>
            <a:off x="139" y="0"/>
            <a:ext cx="9159875" cy="6858000"/>
          </a:xfrm>
          <a:custGeom>
            <a:avLst/>
            <a:gdLst/>
            <a:ahLst/>
            <a:cxnLst/>
            <a:rect l="l" t="t" r="r" b="b"/>
            <a:pathLst>
              <a:path w="9159875" h="6858000">
                <a:moveTo>
                  <a:pt x="35572" y="6223000"/>
                </a:moveTo>
                <a:lnTo>
                  <a:pt x="3073" y="6223000"/>
                </a:lnTo>
                <a:lnTo>
                  <a:pt x="0" y="6240399"/>
                </a:lnTo>
                <a:lnTo>
                  <a:pt x="1562" y="6415862"/>
                </a:lnTo>
                <a:lnTo>
                  <a:pt x="35572" y="6223000"/>
                </a:lnTo>
                <a:close/>
              </a:path>
              <a:path w="9159875" h="6858000">
                <a:moveTo>
                  <a:pt x="100545" y="6223012"/>
                </a:moveTo>
                <a:lnTo>
                  <a:pt x="68059" y="6223012"/>
                </a:lnTo>
                <a:lnTo>
                  <a:pt x="3136" y="6591249"/>
                </a:lnTo>
                <a:lnTo>
                  <a:pt x="4699" y="6766611"/>
                </a:lnTo>
                <a:lnTo>
                  <a:pt x="100545" y="6223012"/>
                </a:lnTo>
                <a:close/>
              </a:path>
              <a:path w="9159875" h="6858000">
                <a:moveTo>
                  <a:pt x="165531" y="6223012"/>
                </a:moveTo>
                <a:lnTo>
                  <a:pt x="133045" y="6223012"/>
                </a:lnTo>
                <a:lnTo>
                  <a:pt x="21082" y="6858000"/>
                </a:lnTo>
                <a:lnTo>
                  <a:pt x="53581" y="6858000"/>
                </a:lnTo>
                <a:lnTo>
                  <a:pt x="165531" y="6223012"/>
                </a:lnTo>
                <a:close/>
              </a:path>
              <a:path w="9159875" h="6858000">
                <a:moveTo>
                  <a:pt x="230517" y="6223012"/>
                </a:moveTo>
                <a:lnTo>
                  <a:pt x="198031" y="6223012"/>
                </a:lnTo>
                <a:lnTo>
                  <a:pt x="86067" y="6858000"/>
                </a:lnTo>
                <a:lnTo>
                  <a:pt x="118554" y="6858000"/>
                </a:lnTo>
                <a:lnTo>
                  <a:pt x="230517" y="6223012"/>
                </a:lnTo>
                <a:close/>
              </a:path>
              <a:path w="9159875" h="6858000">
                <a:moveTo>
                  <a:pt x="295490" y="6223012"/>
                </a:moveTo>
                <a:lnTo>
                  <a:pt x="263004" y="6223012"/>
                </a:lnTo>
                <a:lnTo>
                  <a:pt x="151041" y="6858000"/>
                </a:lnTo>
                <a:lnTo>
                  <a:pt x="183540" y="6858000"/>
                </a:lnTo>
                <a:lnTo>
                  <a:pt x="295490" y="6223012"/>
                </a:lnTo>
                <a:close/>
              </a:path>
              <a:path w="9159875" h="6858000">
                <a:moveTo>
                  <a:pt x="360464" y="6223012"/>
                </a:moveTo>
                <a:lnTo>
                  <a:pt x="327977" y="6223012"/>
                </a:lnTo>
                <a:lnTo>
                  <a:pt x="216014" y="6858000"/>
                </a:lnTo>
                <a:lnTo>
                  <a:pt x="248513" y="6858000"/>
                </a:lnTo>
                <a:lnTo>
                  <a:pt x="360464" y="6223012"/>
                </a:lnTo>
                <a:close/>
              </a:path>
              <a:path w="9159875" h="6858000">
                <a:moveTo>
                  <a:pt x="425462" y="6223012"/>
                </a:moveTo>
                <a:lnTo>
                  <a:pt x="392976" y="6223012"/>
                </a:lnTo>
                <a:lnTo>
                  <a:pt x="281012" y="6858000"/>
                </a:lnTo>
                <a:lnTo>
                  <a:pt x="313499" y="6858000"/>
                </a:lnTo>
                <a:lnTo>
                  <a:pt x="425462" y="6223012"/>
                </a:lnTo>
                <a:close/>
              </a:path>
              <a:path w="9159875" h="6858000">
                <a:moveTo>
                  <a:pt x="490435" y="6223012"/>
                </a:moveTo>
                <a:lnTo>
                  <a:pt x="457949" y="6223012"/>
                </a:lnTo>
                <a:lnTo>
                  <a:pt x="345986" y="6858000"/>
                </a:lnTo>
                <a:lnTo>
                  <a:pt x="378485" y="6858000"/>
                </a:lnTo>
                <a:lnTo>
                  <a:pt x="490435" y="6223012"/>
                </a:lnTo>
                <a:close/>
              </a:path>
              <a:path w="9159875" h="6858000">
                <a:moveTo>
                  <a:pt x="555421" y="6223012"/>
                </a:moveTo>
                <a:lnTo>
                  <a:pt x="522935" y="6223012"/>
                </a:lnTo>
                <a:lnTo>
                  <a:pt x="410972" y="6858000"/>
                </a:lnTo>
                <a:lnTo>
                  <a:pt x="443458" y="6858000"/>
                </a:lnTo>
                <a:lnTo>
                  <a:pt x="555421" y="6223012"/>
                </a:lnTo>
                <a:close/>
              </a:path>
              <a:path w="9159875" h="6858000">
                <a:moveTo>
                  <a:pt x="620395" y="6223012"/>
                </a:moveTo>
                <a:lnTo>
                  <a:pt x="587908" y="6223012"/>
                </a:lnTo>
                <a:lnTo>
                  <a:pt x="475945" y="6858000"/>
                </a:lnTo>
                <a:lnTo>
                  <a:pt x="508431" y="6858000"/>
                </a:lnTo>
                <a:lnTo>
                  <a:pt x="620395" y="6223012"/>
                </a:lnTo>
                <a:close/>
              </a:path>
              <a:path w="9159875" h="6858000">
                <a:moveTo>
                  <a:pt x="685380" y="6223012"/>
                </a:moveTo>
                <a:lnTo>
                  <a:pt x="652894" y="6223012"/>
                </a:lnTo>
                <a:lnTo>
                  <a:pt x="540931" y="6858000"/>
                </a:lnTo>
                <a:lnTo>
                  <a:pt x="573417" y="6858000"/>
                </a:lnTo>
                <a:lnTo>
                  <a:pt x="685380" y="6223012"/>
                </a:lnTo>
                <a:close/>
              </a:path>
              <a:path w="9159875" h="6858000">
                <a:moveTo>
                  <a:pt x="750366" y="6223012"/>
                </a:moveTo>
                <a:lnTo>
                  <a:pt x="717880" y="6223012"/>
                </a:lnTo>
                <a:lnTo>
                  <a:pt x="605917" y="6858000"/>
                </a:lnTo>
                <a:lnTo>
                  <a:pt x="638403" y="6858000"/>
                </a:lnTo>
                <a:lnTo>
                  <a:pt x="750366" y="6223012"/>
                </a:lnTo>
                <a:close/>
              </a:path>
              <a:path w="9159875" h="6858000">
                <a:moveTo>
                  <a:pt x="815340" y="6223012"/>
                </a:moveTo>
                <a:lnTo>
                  <a:pt x="782853" y="6223012"/>
                </a:lnTo>
                <a:lnTo>
                  <a:pt x="670890" y="6858000"/>
                </a:lnTo>
                <a:lnTo>
                  <a:pt x="703389" y="6858000"/>
                </a:lnTo>
                <a:lnTo>
                  <a:pt x="815340" y="6223012"/>
                </a:lnTo>
                <a:close/>
              </a:path>
              <a:path w="9159875" h="6858000">
                <a:moveTo>
                  <a:pt x="880325" y="6223012"/>
                </a:moveTo>
                <a:lnTo>
                  <a:pt x="847839" y="6223012"/>
                </a:lnTo>
                <a:lnTo>
                  <a:pt x="735876" y="6858000"/>
                </a:lnTo>
                <a:lnTo>
                  <a:pt x="768362" y="6858000"/>
                </a:lnTo>
                <a:lnTo>
                  <a:pt x="880325" y="6223012"/>
                </a:lnTo>
                <a:close/>
              </a:path>
              <a:path w="9159875" h="6858000">
                <a:moveTo>
                  <a:pt x="945286" y="6223012"/>
                </a:moveTo>
                <a:lnTo>
                  <a:pt x="912799" y="6223012"/>
                </a:lnTo>
                <a:lnTo>
                  <a:pt x="800836" y="6858000"/>
                </a:lnTo>
                <a:lnTo>
                  <a:pt x="833335" y="6858000"/>
                </a:lnTo>
                <a:lnTo>
                  <a:pt x="945286" y="6223012"/>
                </a:lnTo>
                <a:close/>
              </a:path>
              <a:path w="9159875" h="6858000">
                <a:moveTo>
                  <a:pt x="1010285" y="6223012"/>
                </a:moveTo>
                <a:lnTo>
                  <a:pt x="977798" y="6223012"/>
                </a:lnTo>
                <a:lnTo>
                  <a:pt x="865835" y="6858000"/>
                </a:lnTo>
                <a:lnTo>
                  <a:pt x="898321" y="6858000"/>
                </a:lnTo>
                <a:lnTo>
                  <a:pt x="1010285" y="6223012"/>
                </a:lnTo>
                <a:close/>
              </a:path>
              <a:path w="9159875" h="6858000">
                <a:moveTo>
                  <a:pt x="1075258" y="6223012"/>
                </a:moveTo>
                <a:lnTo>
                  <a:pt x="1042771" y="6223012"/>
                </a:lnTo>
                <a:lnTo>
                  <a:pt x="930808" y="6858000"/>
                </a:lnTo>
                <a:lnTo>
                  <a:pt x="963307" y="6858000"/>
                </a:lnTo>
                <a:lnTo>
                  <a:pt x="1075258" y="6223012"/>
                </a:lnTo>
                <a:close/>
              </a:path>
              <a:path w="9159875" h="6858000">
                <a:moveTo>
                  <a:pt x="1140244" y="6223012"/>
                </a:moveTo>
                <a:lnTo>
                  <a:pt x="1107744" y="6223012"/>
                </a:lnTo>
                <a:lnTo>
                  <a:pt x="995781" y="6858000"/>
                </a:lnTo>
                <a:lnTo>
                  <a:pt x="1028280" y="6858000"/>
                </a:lnTo>
                <a:lnTo>
                  <a:pt x="1140244" y="6223012"/>
                </a:lnTo>
                <a:close/>
              </a:path>
              <a:path w="9159875" h="6858000">
                <a:moveTo>
                  <a:pt x="1205230" y="6223012"/>
                </a:moveTo>
                <a:lnTo>
                  <a:pt x="1172743" y="6223012"/>
                </a:lnTo>
                <a:lnTo>
                  <a:pt x="1060780" y="6858000"/>
                </a:lnTo>
                <a:lnTo>
                  <a:pt x="1093266" y="6858000"/>
                </a:lnTo>
                <a:lnTo>
                  <a:pt x="1205230" y="6223012"/>
                </a:lnTo>
                <a:close/>
              </a:path>
              <a:path w="9159875" h="6858000">
                <a:moveTo>
                  <a:pt x="1270190" y="6223012"/>
                </a:moveTo>
                <a:lnTo>
                  <a:pt x="1237716" y="6223012"/>
                </a:lnTo>
                <a:lnTo>
                  <a:pt x="1125753" y="6858000"/>
                </a:lnTo>
                <a:lnTo>
                  <a:pt x="1158240" y="6858000"/>
                </a:lnTo>
                <a:lnTo>
                  <a:pt x="1270190" y="6223012"/>
                </a:lnTo>
                <a:close/>
              </a:path>
              <a:path w="9159875" h="6858000">
                <a:moveTo>
                  <a:pt x="1335189" y="6223012"/>
                </a:moveTo>
                <a:lnTo>
                  <a:pt x="1302702" y="6223012"/>
                </a:lnTo>
                <a:lnTo>
                  <a:pt x="1190739" y="6858000"/>
                </a:lnTo>
                <a:lnTo>
                  <a:pt x="1223225" y="6858000"/>
                </a:lnTo>
                <a:lnTo>
                  <a:pt x="1335189" y="6223012"/>
                </a:lnTo>
                <a:close/>
              </a:path>
              <a:path w="9159875" h="6858000">
                <a:moveTo>
                  <a:pt x="1400162" y="6223012"/>
                </a:moveTo>
                <a:lnTo>
                  <a:pt x="1367675" y="6223012"/>
                </a:lnTo>
                <a:lnTo>
                  <a:pt x="1255712" y="6858000"/>
                </a:lnTo>
                <a:lnTo>
                  <a:pt x="1288211" y="6858000"/>
                </a:lnTo>
                <a:lnTo>
                  <a:pt x="1400162" y="6223012"/>
                </a:lnTo>
                <a:close/>
              </a:path>
              <a:path w="9159875" h="6858000">
                <a:moveTo>
                  <a:pt x="1465148" y="6223012"/>
                </a:moveTo>
                <a:lnTo>
                  <a:pt x="1432661" y="6223012"/>
                </a:lnTo>
                <a:lnTo>
                  <a:pt x="1320698" y="6858000"/>
                </a:lnTo>
                <a:lnTo>
                  <a:pt x="1353185" y="6858000"/>
                </a:lnTo>
                <a:lnTo>
                  <a:pt x="1465148" y="6223012"/>
                </a:lnTo>
                <a:close/>
              </a:path>
              <a:path w="9159875" h="6858000">
                <a:moveTo>
                  <a:pt x="1530121" y="6223012"/>
                </a:moveTo>
                <a:lnTo>
                  <a:pt x="1497634" y="6223012"/>
                </a:lnTo>
                <a:lnTo>
                  <a:pt x="1385671" y="6858000"/>
                </a:lnTo>
                <a:lnTo>
                  <a:pt x="1418170" y="6858000"/>
                </a:lnTo>
                <a:lnTo>
                  <a:pt x="1530121" y="6223012"/>
                </a:lnTo>
                <a:close/>
              </a:path>
              <a:path w="9159875" h="6858000">
                <a:moveTo>
                  <a:pt x="1595107" y="6223012"/>
                </a:moveTo>
                <a:lnTo>
                  <a:pt x="1562620" y="6223012"/>
                </a:lnTo>
                <a:lnTo>
                  <a:pt x="1450657" y="6858000"/>
                </a:lnTo>
                <a:lnTo>
                  <a:pt x="1483156" y="6858000"/>
                </a:lnTo>
                <a:lnTo>
                  <a:pt x="1595107" y="6223012"/>
                </a:lnTo>
                <a:close/>
              </a:path>
              <a:path w="9159875" h="6858000">
                <a:moveTo>
                  <a:pt x="1660080" y="6223012"/>
                </a:moveTo>
                <a:lnTo>
                  <a:pt x="1627593" y="6223012"/>
                </a:lnTo>
                <a:lnTo>
                  <a:pt x="1515630" y="6858000"/>
                </a:lnTo>
                <a:lnTo>
                  <a:pt x="1548117" y="6858000"/>
                </a:lnTo>
                <a:lnTo>
                  <a:pt x="1660080" y="6223012"/>
                </a:lnTo>
                <a:close/>
              </a:path>
              <a:path w="9159875" h="6858000">
                <a:moveTo>
                  <a:pt x="1725066" y="6223012"/>
                </a:moveTo>
                <a:lnTo>
                  <a:pt x="1692567" y="6223012"/>
                </a:lnTo>
                <a:lnTo>
                  <a:pt x="1580603" y="6858000"/>
                </a:lnTo>
                <a:lnTo>
                  <a:pt x="1613103" y="6858000"/>
                </a:lnTo>
                <a:lnTo>
                  <a:pt x="1725066" y="6223012"/>
                </a:lnTo>
                <a:close/>
              </a:path>
              <a:path w="9159875" h="6858000">
                <a:moveTo>
                  <a:pt x="1790039" y="6223012"/>
                </a:moveTo>
                <a:lnTo>
                  <a:pt x="1757565" y="6223012"/>
                </a:lnTo>
                <a:lnTo>
                  <a:pt x="1645602" y="6858000"/>
                </a:lnTo>
                <a:lnTo>
                  <a:pt x="1678089" y="6858000"/>
                </a:lnTo>
                <a:lnTo>
                  <a:pt x="1790039" y="6223012"/>
                </a:lnTo>
                <a:close/>
              </a:path>
              <a:path w="9159875" h="6858000">
                <a:moveTo>
                  <a:pt x="1855025" y="6223012"/>
                </a:moveTo>
                <a:lnTo>
                  <a:pt x="1822538" y="6223012"/>
                </a:lnTo>
                <a:lnTo>
                  <a:pt x="1710575" y="6858000"/>
                </a:lnTo>
                <a:lnTo>
                  <a:pt x="1743075" y="6858000"/>
                </a:lnTo>
                <a:lnTo>
                  <a:pt x="1855025" y="6223012"/>
                </a:lnTo>
                <a:close/>
              </a:path>
              <a:path w="9159875" h="6858000">
                <a:moveTo>
                  <a:pt x="1920011" y="6223012"/>
                </a:moveTo>
                <a:lnTo>
                  <a:pt x="1887524" y="6223012"/>
                </a:lnTo>
                <a:lnTo>
                  <a:pt x="1775561" y="6858000"/>
                </a:lnTo>
                <a:lnTo>
                  <a:pt x="1808048" y="6858000"/>
                </a:lnTo>
                <a:lnTo>
                  <a:pt x="1920011" y="6223012"/>
                </a:lnTo>
                <a:close/>
              </a:path>
              <a:path w="9159875" h="6858000">
                <a:moveTo>
                  <a:pt x="1984997" y="6223012"/>
                </a:moveTo>
                <a:lnTo>
                  <a:pt x="1952510" y="6223012"/>
                </a:lnTo>
                <a:lnTo>
                  <a:pt x="1840547" y="6858000"/>
                </a:lnTo>
                <a:lnTo>
                  <a:pt x="1873034" y="6858000"/>
                </a:lnTo>
                <a:lnTo>
                  <a:pt x="1984997" y="6223012"/>
                </a:lnTo>
                <a:close/>
              </a:path>
              <a:path w="9159875" h="6858000">
                <a:moveTo>
                  <a:pt x="2049970" y="6223012"/>
                </a:moveTo>
                <a:lnTo>
                  <a:pt x="2017483" y="6223012"/>
                </a:lnTo>
                <a:lnTo>
                  <a:pt x="1905520" y="6858000"/>
                </a:lnTo>
                <a:lnTo>
                  <a:pt x="1938007" y="6858000"/>
                </a:lnTo>
                <a:lnTo>
                  <a:pt x="2049970" y="6223012"/>
                </a:lnTo>
                <a:close/>
              </a:path>
              <a:path w="9159875" h="6858000">
                <a:moveTo>
                  <a:pt x="2114943" y="6223012"/>
                </a:moveTo>
                <a:lnTo>
                  <a:pt x="2082469" y="6223012"/>
                </a:lnTo>
                <a:lnTo>
                  <a:pt x="1970506" y="6858000"/>
                </a:lnTo>
                <a:lnTo>
                  <a:pt x="2002980" y="6858000"/>
                </a:lnTo>
                <a:lnTo>
                  <a:pt x="2114943" y="6223012"/>
                </a:lnTo>
                <a:close/>
              </a:path>
              <a:path w="9159875" h="6858000">
                <a:moveTo>
                  <a:pt x="2179917" y="6223012"/>
                </a:moveTo>
                <a:lnTo>
                  <a:pt x="2147430" y="6223012"/>
                </a:lnTo>
                <a:lnTo>
                  <a:pt x="2035467" y="6858000"/>
                </a:lnTo>
                <a:lnTo>
                  <a:pt x="2067966" y="6858000"/>
                </a:lnTo>
                <a:lnTo>
                  <a:pt x="2179917" y="6223012"/>
                </a:lnTo>
                <a:close/>
              </a:path>
              <a:path w="9159875" h="6858000">
                <a:moveTo>
                  <a:pt x="2244915" y="6223012"/>
                </a:moveTo>
                <a:lnTo>
                  <a:pt x="2212429" y="6223012"/>
                </a:lnTo>
                <a:lnTo>
                  <a:pt x="2100465" y="6858000"/>
                </a:lnTo>
                <a:lnTo>
                  <a:pt x="2132952" y="6858000"/>
                </a:lnTo>
                <a:lnTo>
                  <a:pt x="2244915" y="6223012"/>
                </a:lnTo>
                <a:close/>
              </a:path>
              <a:path w="9159875" h="6858000">
                <a:moveTo>
                  <a:pt x="2309888" y="6223012"/>
                </a:moveTo>
                <a:lnTo>
                  <a:pt x="2277402" y="6223012"/>
                </a:lnTo>
                <a:lnTo>
                  <a:pt x="2165439" y="6858000"/>
                </a:lnTo>
                <a:lnTo>
                  <a:pt x="2197938" y="6858000"/>
                </a:lnTo>
                <a:lnTo>
                  <a:pt x="2309888" y="6223012"/>
                </a:lnTo>
                <a:close/>
              </a:path>
              <a:path w="9159875" h="6858000">
                <a:moveTo>
                  <a:pt x="2374887" y="6223012"/>
                </a:moveTo>
                <a:lnTo>
                  <a:pt x="2342388" y="6223012"/>
                </a:lnTo>
                <a:lnTo>
                  <a:pt x="2230424" y="6858000"/>
                </a:lnTo>
                <a:lnTo>
                  <a:pt x="2262924" y="6858000"/>
                </a:lnTo>
                <a:lnTo>
                  <a:pt x="2374887" y="6223012"/>
                </a:lnTo>
                <a:close/>
              </a:path>
              <a:path w="9159875" h="6858000">
                <a:moveTo>
                  <a:pt x="2439847" y="6223012"/>
                </a:moveTo>
                <a:lnTo>
                  <a:pt x="2407361" y="6223012"/>
                </a:lnTo>
                <a:lnTo>
                  <a:pt x="2295398" y="6858000"/>
                </a:lnTo>
                <a:lnTo>
                  <a:pt x="2327884" y="6858000"/>
                </a:lnTo>
                <a:lnTo>
                  <a:pt x="2439847" y="6223012"/>
                </a:lnTo>
                <a:close/>
              </a:path>
              <a:path w="9159875" h="6858000">
                <a:moveTo>
                  <a:pt x="2504833" y="6223012"/>
                </a:moveTo>
                <a:lnTo>
                  <a:pt x="2472334" y="6223012"/>
                </a:lnTo>
                <a:lnTo>
                  <a:pt x="2360371" y="6858000"/>
                </a:lnTo>
                <a:lnTo>
                  <a:pt x="2392883" y="6858000"/>
                </a:lnTo>
                <a:lnTo>
                  <a:pt x="2504833" y="6223012"/>
                </a:lnTo>
                <a:close/>
              </a:path>
              <a:path w="9159875" h="6858000">
                <a:moveTo>
                  <a:pt x="2569819" y="6223012"/>
                </a:moveTo>
                <a:lnTo>
                  <a:pt x="2537333" y="6223012"/>
                </a:lnTo>
                <a:lnTo>
                  <a:pt x="2425369" y="6858000"/>
                </a:lnTo>
                <a:lnTo>
                  <a:pt x="2457856" y="6858000"/>
                </a:lnTo>
                <a:lnTo>
                  <a:pt x="2569819" y="6223012"/>
                </a:lnTo>
                <a:close/>
              </a:path>
              <a:path w="9159875" h="6858000">
                <a:moveTo>
                  <a:pt x="2634792" y="6223012"/>
                </a:moveTo>
                <a:lnTo>
                  <a:pt x="2602293" y="6223012"/>
                </a:lnTo>
                <a:lnTo>
                  <a:pt x="2490330" y="6858000"/>
                </a:lnTo>
                <a:lnTo>
                  <a:pt x="2522829" y="6858000"/>
                </a:lnTo>
                <a:lnTo>
                  <a:pt x="2634792" y="6223012"/>
                </a:lnTo>
                <a:close/>
              </a:path>
              <a:path w="9159875" h="6858000">
                <a:moveTo>
                  <a:pt x="2699778" y="6223012"/>
                </a:moveTo>
                <a:lnTo>
                  <a:pt x="2667292" y="6223012"/>
                </a:lnTo>
                <a:lnTo>
                  <a:pt x="2555329" y="6858000"/>
                </a:lnTo>
                <a:lnTo>
                  <a:pt x="2587815" y="6858000"/>
                </a:lnTo>
                <a:lnTo>
                  <a:pt x="2699778" y="6223012"/>
                </a:lnTo>
                <a:close/>
              </a:path>
              <a:path w="9159875" h="6858000">
                <a:moveTo>
                  <a:pt x="7512050" y="0"/>
                </a:moveTo>
                <a:lnTo>
                  <a:pt x="7479563" y="0"/>
                </a:lnTo>
                <a:lnTo>
                  <a:pt x="7306081" y="983945"/>
                </a:lnTo>
                <a:lnTo>
                  <a:pt x="7338568" y="983945"/>
                </a:lnTo>
                <a:lnTo>
                  <a:pt x="7512050" y="0"/>
                </a:lnTo>
                <a:close/>
              </a:path>
              <a:path w="9159875" h="6858000">
                <a:moveTo>
                  <a:pt x="7577036" y="0"/>
                </a:moveTo>
                <a:lnTo>
                  <a:pt x="7544549" y="0"/>
                </a:lnTo>
                <a:lnTo>
                  <a:pt x="7371067" y="983945"/>
                </a:lnTo>
                <a:lnTo>
                  <a:pt x="7403554" y="983945"/>
                </a:lnTo>
                <a:lnTo>
                  <a:pt x="7577036" y="0"/>
                </a:lnTo>
                <a:close/>
              </a:path>
              <a:path w="9159875" h="6858000">
                <a:moveTo>
                  <a:pt x="7642022" y="0"/>
                </a:moveTo>
                <a:lnTo>
                  <a:pt x="7609522" y="0"/>
                </a:lnTo>
                <a:lnTo>
                  <a:pt x="7436040" y="983945"/>
                </a:lnTo>
                <a:lnTo>
                  <a:pt x="7468540" y="983945"/>
                </a:lnTo>
                <a:lnTo>
                  <a:pt x="7642022" y="0"/>
                </a:lnTo>
                <a:close/>
              </a:path>
              <a:path w="9159875" h="6858000">
                <a:moveTo>
                  <a:pt x="7706995" y="0"/>
                </a:moveTo>
                <a:lnTo>
                  <a:pt x="7674521" y="0"/>
                </a:lnTo>
                <a:lnTo>
                  <a:pt x="7501039" y="983945"/>
                </a:lnTo>
                <a:lnTo>
                  <a:pt x="7533513" y="983945"/>
                </a:lnTo>
                <a:lnTo>
                  <a:pt x="7706995" y="0"/>
                </a:lnTo>
                <a:close/>
              </a:path>
              <a:path w="9159875" h="6858000">
                <a:moveTo>
                  <a:pt x="7771981" y="0"/>
                </a:moveTo>
                <a:lnTo>
                  <a:pt x="7739494" y="0"/>
                </a:lnTo>
                <a:lnTo>
                  <a:pt x="7566012" y="983945"/>
                </a:lnTo>
                <a:lnTo>
                  <a:pt x="7598499" y="983945"/>
                </a:lnTo>
                <a:lnTo>
                  <a:pt x="7771981" y="0"/>
                </a:lnTo>
                <a:close/>
              </a:path>
              <a:path w="9159875" h="6858000">
                <a:moveTo>
                  <a:pt x="7836967" y="0"/>
                </a:moveTo>
                <a:lnTo>
                  <a:pt x="7804467" y="0"/>
                </a:lnTo>
                <a:lnTo>
                  <a:pt x="7630985" y="983945"/>
                </a:lnTo>
                <a:lnTo>
                  <a:pt x="7663485" y="983945"/>
                </a:lnTo>
                <a:lnTo>
                  <a:pt x="7836967" y="0"/>
                </a:lnTo>
                <a:close/>
              </a:path>
              <a:path w="9159875" h="6858000">
                <a:moveTo>
                  <a:pt x="7901953" y="0"/>
                </a:moveTo>
                <a:lnTo>
                  <a:pt x="7869466" y="0"/>
                </a:lnTo>
                <a:lnTo>
                  <a:pt x="7695984" y="983945"/>
                </a:lnTo>
                <a:lnTo>
                  <a:pt x="7728471" y="983945"/>
                </a:lnTo>
                <a:lnTo>
                  <a:pt x="7901953" y="0"/>
                </a:lnTo>
                <a:close/>
              </a:path>
              <a:path w="9159875" h="6858000">
                <a:moveTo>
                  <a:pt x="7966926" y="0"/>
                </a:moveTo>
                <a:lnTo>
                  <a:pt x="7934426" y="0"/>
                </a:lnTo>
                <a:lnTo>
                  <a:pt x="7760944" y="983945"/>
                </a:lnTo>
                <a:lnTo>
                  <a:pt x="7793444" y="983945"/>
                </a:lnTo>
                <a:lnTo>
                  <a:pt x="7966926" y="0"/>
                </a:lnTo>
                <a:close/>
              </a:path>
              <a:path w="9159875" h="6858000">
                <a:moveTo>
                  <a:pt x="8031899" y="0"/>
                </a:moveTo>
                <a:lnTo>
                  <a:pt x="7999412" y="0"/>
                </a:lnTo>
                <a:lnTo>
                  <a:pt x="7825930" y="983945"/>
                </a:lnTo>
                <a:lnTo>
                  <a:pt x="7858417" y="983945"/>
                </a:lnTo>
                <a:lnTo>
                  <a:pt x="8031899" y="0"/>
                </a:lnTo>
                <a:close/>
              </a:path>
              <a:path w="9159875" h="6858000">
                <a:moveTo>
                  <a:pt x="8096885" y="0"/>
                </a:moveTo>
                <a:lnTo>
                  <a:pt x="8064386" y="0"/>
                </a:lnTo>
                <a:lnTo>
                  <a:pt x="7890904" y="983945"/>
                </a:lnTo>
                <a:lnTo>
                  <a:pt x="7923403" y="983945"/>
                </a:lnTo>
                <a:lnTo>
                  <a:pt x="8096885" y="0"/>
                </a:lnTo>
                <a:close/>
              </a:path>
              <a:path w="9159875" h="6858000">
                <a:moveTo>
                  <a:pt x="8161871" y="0"/>
                </a:moveTo>
                <a:lnTo>
                  <a:pt x="8129384" y="0"/>
                </a:lnTo>
                <a:lnTo>
                  <a:pt x="7955902" y="983945"/>
                </a:lnTo>
                <a:lnTo>
                  <a:pt x="7988389" y="983945"/>
                </a:lnTo>
                <a:lnTo>
                  <a:pt x="8161871" y="0"/>
                </a:lnTo>
                <a:close/>
              </a:path>
              <a:path w="9159875" h="6858000">
                <a:moveTo>
                  <a:pt x="8226844" y="0"/>
                </a:moveTo>
                <a:lnTo>
                  <a:pt x="8194357" y="0"/>
                </a:lnTo>
                <a:lnTo>
                  <a:pt x="8020875" y="983945"/>
                </a:lnTo>
                <a:lnTo>
                  <a:pt x="8053362" y="983945"/>
                </a:lnTo>
                <a:lnTo>
                  <a:pt x="8226844" y="0"/>
                </a:lnTo>
                <a:close/>
              </a:path>
              <a:path w="9159875" h="6858000">
                <a:moveTo>
                  <a:pt x="8291843" y="0"/>
                </a:moveTo>
                <a:lnTo>
                  <a:pt x="8259343" y="0"/>
                </a:lnTo>
                <a:lnTo>
                  <a:pt x="8085861" y="983945"/>
                </a:lnTo>
                <a:lnTo>
                  <a:pt x="8118361" y="983945"/>
                </a:lnTo>
                <a:lnTo>
                  <a:pt x="8291843" y="0"/>
                </a:lnTo>
                <a:close/>
              </a:path>
              <a:path w="9159875" h="6858000">
                <a:moveTo>
                  <a:pt x="8356803" y="0"/>
                </a:moveTo>
                <a:lnTo>
                  <a:pt x="8324304" y="0"/>
                </a:lnTo>
                <a:lnTo>
                  <a:pt x="8150822" y="983945"/>
                </a:lnTo>
                <a:lnTo>
                  <a:pt x="8183321" y="983945"/>
                </a:lnTo>
                <a:lnTo>
                  <a:pt x="8356803" y="0"/>
                </a:lnTo>
                <a:close/>
              </a:path>
              <a:path w="9159875" h="6858000">
                <a:moveTo>
                  <a:pt x="8421776" y="0"/>
                </a:moveTo>
                <a:lnTo>
                  <a:pt x="8389302" y="0"/>
                </a:lnTo>
                <a:lnTo>
                  <a:pt x="8215820" y="983945"/>
                </a:lnTo>
                <a:lnTo>
                  <a:pt x="8248307" y="983945"/>
                </a:lnTo>
                <a:lnTo>
                  <a:pt x="8421776" y="0"/>
                </a:lnTo>
                <a:close/>
              </a:path>
              <a:path w="9159875" h="6858000">
                <a:moveTo>
                  <a:pt x="8486775" y="0"/>
                </a:moveTo>
                <a:lnTo>
                  <a:pt x="8454288" y="0"/>
                </a:lnTo>
                <a:lnTo>
                  <a:pt x="8280806" y="983945"/>
                </a:lnTo>
                <a:lnTo>
                  <a:pt x="8313293" y="983945"/>
                </a:lnTo>
                <a:lnTo>
                  <a:pt x="8486775" y="0"/>
                </a:lnTo>
                <a:close/>
              </a:path>
              <a:path w="9159875" h="6858000">
                <a:moveTo>
                  <a:pt x="8551748" y="0"/>
                </a:moveTo>
                <a:lnTo>
                  <a:pt x="8519249" y="0"/>
                </a:lnTo>
                <a:lnTo>
                  <a:pt x="8345767" y="983945"/>
                </a:lnTo>
                <a:lnTo>
                  <a:pt x="8378266" y="983945"/>
                </a:lnTo>
                <a:lnTo>
                  <a:pt x="8551748" y="0"/>
                </a:lnTo>
                <a:close/>
              </a:path>
              <a:path w="9159875" h="6858000">
                <a:moveTo>
                  <a:pt x="8616734" y="0"/>
                </a:moveTo>
                <a:lnTo>
                  <a:pt x="8584235" y="0"/>
                </a:lnTo>
                <a:lnTo>
                  <a:pt x="8410753" y="983945"/>
                </a:lnTo>
                <a:lnTo>
                  <a:pt x="8443252" y="983945"/>
                </a:lnTo>
                <a:lnTo>
                  <a:pt x="8616734" y="0"/>
                </a:lnTo>
                <a:close/>
              </a:path>
              <a:path w="9159875" h="6858000">
                <a:moveTo>
                  <a:pt x="8681707" y="0"/>
                </a:moveTo>
                <a:lnTo>
                  <a:pt x="8649221" y="0"/>
                </a:lnTo>
                <a:lnTo>
                  <a:pt x="8475739" y="983945"/>
                </a:lnTo>
                <a:lnTo>
                  <a:pt x="8508225" y="983945"/>
                </a:lnTo>
                <a:lnTo>
                  <a:pt x="8681707" y="0"/>
                </a:lnTo>
                <a:close/>
              </a:path>
              <a:path w="9159875" h="6858000">
                <a:moveTo>
                  <a:pt x="8746680" y="0"/>
                </a:moveTo>
                <a:lnTo>
                  <a:pt x="8714207" y="0"/>
                </a:lnTo>
                <a:lnTo>
                  <a:pt x="8540725" y="983945"/>
                </a:lnTo>
                <a:lnTo>
                  <a:pt x="8573198" y="983945"/>
                </a:lnTo>
                <a:lnTo>
                  <a:pt x="8746680" y="0"/>
                </a:lnTo>
                <a:close/>
              </a:path>
              <a:path w="9159875" h="6858000">
                <a:moveTo>
                  <a:pt x="8811679" y="0"/>
                </a:moveTo>
                <a:lnTo>
                  <a:pt x="8779180" y="0"/>
                </a:lnTo>
                <a:lnTo>
                  <a:pt x="8605698" y="983945"/>
                </a:lnTo>
                <a:lnTo>
                  <a:pt x="8638197" y="983945"/>
                </a:lnTo>
                <a:lnTo>
                  <a:pt x="8811679" y="0"/>
                </a:lnTo>
                <a:close/>
              </a:path>
              <a:path w="9159875" h="6858000">
                <a:moveTo>
                  <a:pt x="8876652" y="0"/>
                </a:moveTo>
                <a:lnTo>
                  <a:pt x="8844166" y="0"/>
                </a:lnTo>
                <a:lnTo>
                  <a:pt x="8670684" y="983945"/>
                </a:lnTo>
                <a:lnTo>
                  <a:pt x="8703170" y="983945"/>
                </a:lnTo>
                <a:lnTo>
                  <a:pt x="8876652" y="0"/>
                </a:lnTo>
                <a:close/>
              </a:path>
              <a:path w="9159875" h="6858000">
                <a:moveTo>
                  <a:pt x="8941625" y="0"/>
                </a:moveTo>
                <a:lnTo>
                  <a:pt x="8909152" y="0"/>
                </a:lnTo>
                <a:lnTo>
                  <a:pt x="8735670" y="983945"/>
                </a:lnTo>
                <a:lnTo>
                  <a:pt x="8768143" y="983945"/>
                </a:lnTo>
                <a:lnTo>
                  <a:pt x="8941625" y="0"/>
                </a:lnTo>
                <a:close/>
              </a:path>
              <a:path w="9159875" h="6858000">
                <a:moveTo>
                  <a:pt x="9006611" y="0"/>
                </a:moveTo>
                <a:lnTo>
                  <a:pt x="8974112" y="0"/>
                </a:lnTo>
                <a:lnTo>
                  <a:pt x="8800630" y="983945"/>
                </a:lnTo>
                <a:lnTo>
                  <a:pt x="8833129" y="983945"/>
                </a:lnTo>
                <a:lnTo>
                  <a:pt x="9006611" y="0"/>
                </a:lnTo>
                <a:close/>
              </a:path>
              <a:path w="9159875" h="6858000">
                <a:moveTo>
                  <a:pt x="9071585" y="0"/>
                </a:moveTo>
                <a:lnTo>
                  <a:pt x="9039098" y="0"/>
                </a:lnTo>
                <a:lnTo>
                  <a:pt x="8865616" y="983945"/>
                </a:lnTo>
                <a:lnTo>
                  <a:pt x="8898103" y="983945"/>
                </a:lnTo>
                <a:lnTo>
                  <a:pt x="9071585" y="0"/>
                </a:lnTo>
                <a:close/>
              </a:path>
              <a:path w="9159875" h="6858000">
                <a:moveTo>
                  <a:pt x="9136570" y="0"/>
                </a:moveTo>
                <a:lnTo>
                  <a:pt x="9104084" y="0"/>
                </a:lnTo>
                <a:lnTo>
                  <a:pt x="8930602" y="983945"/>
                </a:lnTo>
                <a:lnTo>
                  <a:pt x="8963088" y="983945"/>
                </a:lnTo>
                <a:lnTo>
                  <a:pt x="9136570" y="0"/>
                </a:lnTo>
                <a:close/>
              </a:path>
              <a:path w="9159875" h="6858000">
                <a:moveTo>
                  <a:pt x="9159735" y="790041"/>
                </a:moveTo>
                <a:lnTo>
                  <a:pt x="9125547" y="983945"/>
                </a:lnTo>
                <a:lnTo>
                  <a:pt x="9158046" y="983945"/>
                </a:lnTo>
                <a:lnTo>
                  <a:pt x="9159735" y="974344"/>
                </a:lnTo>
                <a:lnTo>
                  <a:pt x="9159735" y="790041"/>
                </a:lnTo>
                <a:close/>
              </a:path>
              <a:path w="9159875" h="6858000">
                <a:moveTo>
                  <a:pt x="9159735" y="421474"/>
                </a:moveTo>
                <a:lnTo>
                  <a:pt x="9060561" y="983945"/>
                </a:lnTo>
                <a:lnTo>
                  <a:pt x="9093048" y="983945"/>
                </a:lnTo>
                <a:lnTo>
                  <a:pt x="9159735" y="605726"/>
                </a:lnTo>
                <a:lnTo>
                  <a:pt x="9159735" y="421474"/>
                </a:lnTo>
                <a:close/>
              </a:path>
              <a:path w="9159875" h="6858000">
                <a:moveTo>
                  <a:pt x="9159735" y="52857"/>
                </a:moveTo>
                <a:lnTo>
                  <a:pt x="8995575" y="983945"/>
                </a:lnTo>
                <a:lnTo>
                  <a:pt x="9028074" y="983945"/>
                </a:lnTo>
                <a:lnTo>
                  <a:pt x="9159735" y="237210"/>
                </a:lnTo>
                <a:lnTo>
                  <a:pt x="9159735" y="52857"/>
                </a:lnTo>
                <a:close/>
              </a:path>
            </a:pathLst>
          </a:custGeom>
          <a:solidFill>
            <a:srgbClr val="FFE005"/>
          </a:solidFill>
        </p:spPr>
        <p:txBody>
          <a:bodyPr wrap="square" lIns="0" tIns="0" rIns="0" bIns="0" rtlCol="0"/>
          <a:lstStyle/>
          <a:p>
            <a:endParaRPr/>
          </a:p>
        </p:txBody>
      </p:sp>
      <p:sp>
        <p:nvSpPr>
          <p:cNvPr id="19" name="bg object 19"/>
          <p:cNvSpPr/>
          <p:nvPr/>
        </p:nvSpPr>
        <p:spPr>
          <a:xfrm>
            <a:off x="2555468" y="6223012"/>
            <a:ext cx="4693285" cy="635000"/>
          </a:xfrm>
          <a:custGeom>
            <a:avLst/>
            <a:gdLst/>
            <a:ahLst/>
            <a:cxnLst/>
            <a:rect l="l" t="t" r="r" b="b"/>
            <a:pathLst>
              <a:path w="4693284" h="635000">
                <a:moveTo>
                  <a:pt x="144449" y="0"/>
                </a:moveTo>
                <a:lnTo>
                  <a:pt x="111963" y="0"/>
                </a:lnTo>
                <a:lnTo>
                  <a:pt x="0" y="634987"/>
                </a:lnTo>
                <a:lnTo>
                  <a:pt x="32486" y="634987"/>
                </a:lnTo>
                <a:lnTo>
                  <a:pt x="144449" y="0"/>
                </a:lnTo>
                <a:close/>
              </a:path>
              <a:path w="4693284" h="635000">
                <a:moveTo>
                  <a:pt x="209423" y="0"/>
                </a:moveTo>
                <a:lnTo>
                  <a:pt x="176936" y="0"/>
                </a:lnTo>
                <a:lnTo>
                  <a:pt x="64973" y="634987"/>
                </a:lnTo>
                <a:lnTo>
                  <a:pt x="97459" y="634987"/>
                </a:lnTo>
                <a:lnTo>
                  <a:pt x="209423" y="0"/>
                </a:lnTo>
                <a:close/>
              </a:path>
              <a:path w="4693284" h="635000">
                <a:moveTo>
                  <a:pt x="274408" y="0"/>
                </a:moveTo>
                <a:lnTo>
                  <a:pt x="241922" y="0"/>
                </a:lnTo>
                <a:lnTo>
                  <a:pt x="129959" y="634987"/>
                </a:lnTo>
                <a:lnTo>
                  <a:pt x="162445" y="634987"/>
                </a:lnTo>
                <a:lnTo>
                  <a:pt x="274408" y="0"/>
                </a:lnTo>
                <a:close/>
              </a:path>
              <a:path w="4693284" h="635000">
                <a:moveTo>
                  <a:pt x="339382" y="0"/>
                </a:moveTo>
                <a:lnTo>
                  <a:pt x="306895" y="0"/>
                </a:lnTo>
                <a:lnTo>
                  <a:pt x="194932" y="634987"/>
                </a:lnTo>
                <a:lnTo>
                  <a:pt x="227431" y="634987"/>
                </a:lnTo>
                <a:lnTo>
                  <a:pt x="339382" y="0"/>
                </a:lnTo>
                <a:close/>
              </a:path>
              <a:path w="4693284" h="635000">
                <a:moveTo>
                  <a:pt x="404368" y="0"/>
                </a:moveTo>
                <a:lnTo>
                  <a:pt x="371868" y="0"/>
                </a:lnTo>
                <a:lnTo>
                  <a:pt x="259905" y="634987"/>
                </a:lnTo>
                <a:lnTo>
                  <a:pt x="292404" y="634987"/>
                </a:lnTo>
                <a:lnTo>
                  <a:pt x="404368" y="0"/>
                </a:lnTo>
                <a:close/>
              </a:path>
              <a:path w="4693284" h="635000">
                <a:moveTo>
                  <a:pt x="469353" y="0"/>
                </a:moveTo>
                <a:lnTo>
                  <a:pt x="436867" y="0"/>
                </a:lnTo>
                <a:lnTo>
                  <a:pt x="324904" y="634987"/>
                </a:lnTo>
                <a:lnTo>
                  <a:pt x="357390" y="634987"/>
                </a:lnTo>
                <a:lnTo>
                  <a:pt x="469353" y="0"/>
                </a:lnTo>
                <a:close/>
              </a:path>
              <a:path w="4693284" h="635000">
                <a:moveTo>
                  <a:pt x="534327" y="0"/>
                </a:moveTo>
                <a:lnTo>
                  <a:pt x="501840" y="0"/>
                </a:lnTo>
                <a:lnTo>
                  <a:pt x="389877" y="634987"/>
                </a:lnTo>
                <a:lnTo>
                  <a:pt x="422376" y="634987"/>
                </a:lnTo>
                <a:lnTo>
                  <a:pt x="534327" y="0"/>
                </a:lnTo>
                <a:close/>
              </a:path>
              <a:path w="4693284" h="635000">
                <a:moveTo>
                  <a:pt x="599300" y="0"/>
                </a:moveTo>
                <a:lnTo>
                  <a:pt x="566826" y="0"/>
                </a:lnTo>
                <a:lnTo>
                  <a:pt x="454863" y="634987"/>
                </a:lnTo>
                <a:lnTo>
                  <a:pt x="487337" y="634987"/>
                </a:lnTo>
                <a:lnTo>
                  <a:pt x="599300" y="0"/>
                </a:lnTo>
                <a:close/>
              </a:path>
              <a:path w="4693284" h="635000">
                <a:moveTo>
                  <a:pt x="664286" y="0"/>
                </a:moveTo>
                <a:lnTo>
                  <a:pt x="631799" y="0"/>
                </a:lnTo>
                <a:lnTo>
                  <a:pt x="519836" y="634987"/>
                </a:lnTo>
                <a:lnTo>
                  <a:pt x="552335" y="634987"/>
                </a:lnTo>
                <a:lnTo>
                  <a:pt x="664286" y="0"/>
                </a:lnTo>
                <a:close/>
              </a:path>
              <a:path w="4693284" h="635000">
                <a:moveTo>
                  <a:pt x="729272" y="0"/>
                </a:moveTo>
                <a:lnTo>
                  <a:pt x="696772" y="0"/>
                </a:lnTo>
                <a:lnTo>
                  <a:pt x="584809" y="634987"/>
                </a:lnTo>
                <a:lnTo>
                  <a:pt x="617308" y="634987"/>
                </a:lnTo>
                <a:lnTo>
                  <a:pt x="729272" y="0"/>
                </a:lnTo>
                <a:close/>
              </a:path>
              <a:path w="4693284" h="635000">
                <a:moveTo>
                  <a:pt x="794258" y="0"/>
                </a:moveTo>
                <a:lnTo>
                  <a:pt x="761771" y="0"/>
                </a:lnTo>
                <a:lnTo>
                  <a:pt x="649808" y="634987"/>
                </a:lnTo>
                <a:lnTo>
                  <a:pt x="682307" y="634987"/>
                </a:lnTo>
                <a:lnTo>
                  <a:pt x="794258" y="0"/>
                </a:lnTo>
                <a:close/>
              </a:path>
              <a:path w="4693284" h="635000">
                <a:moveTo>
                  <a:pt x="859231" y="0"/>
                </a:moveTo>
                <a:lnTo>
                  <a:pt x="826731" y="0"/>
                </a:lnTo>
                <a:lnTo>
                  <a:pt x="714768" y="634987"/>
                </a:lnTo>
                <a:lnTo>
                  <a:pt x="747280" y="634987"/>
                </a:lnTo>
                <a:lnTo>
                  <a:pt x="859231" y="0"/>
                </a:lnTo>
                <a:close/>
              </a:path>
              <a:path w="4693284" h="635000">
                <a:moveTo>
                  <a:pt x="924217" y="0"/>
                </a:moveTo>
                <a:lnTo>
                  <a:pt x="891730" y="0"/>
                </a:lnTo>
                <a:lnTo>
                  <a:pt x="779767" y="634987"/>
                </a:lnTo>
                <a:lnTo>
                  <a:pt x="812253" y="634987"/>
                </a:lnTo>
                <a:lnTo>
                  <a:pt x="924217" y="0"/>
                </a:lnTo>
                <a:close/>
              </a:path>
              <a:path w="4693284" h="635000">
                <a:moveTo>
                  <a:pt x="989190" y="0"/>
                </a:moveTo>
                <a:lnTo>
                  <a:pt x="956703" y="0"/>
                </a:lnTo>
                <a:lnTo>
                  <a:pt x="844740" y="634987"/>
                </a:lnTo>
                <a:lnTo>
                  <a:pt x="877227" y="634987"/>
                </a:lnTo>
                <a:lnTo>
                  <a:pt x="989190" y="0"/>
                </a:lnTo>
                <a:close/>
              </a:path>
              <a:path w="4693284" h="635000">
                <a:moveTo>
                  <a:pt x="1054163" y="0"/>
                </a:moveTo>
                <a:lnTo>
                  <a:pt x="1021676" y="0"/>
                </a:lnTo>
                <a:lnTo>
                  <a:pt x="909713" y="634987"/>
                </a:lnTo>
                <a:lnTo>
                  <a:pt x="942200" y="634987"/>
                </a:lnTo>
                <a:lnTo>
                  <a:pt x="1054163" y="0"/>
                </a:lnTo>
                <a:close/>
              </a:path>
              <a:path w="4693284" h="635000">
                <a:moveTo>
                  <a:pt x="1119162" y="0"/>
                </a:moveTo>
                <a:lnTo>
                  <a:pt x="1086675" y="0"/>
                </a:lnTo>
                <a:lnTo>
                  <a:pt x="974712" y="634987"/>
                </a:lnTo>
                <a:lnTo>
                  <a:pt x="1007198" y="634987"/>
                </a:lnTo>
                <a:lnTo>
                  <a:pt x="1119162" y="0"/>
                </a:lnTo>
                <a:close/>
              </a:path>
              <a:path w="4693284" h="635000">
                <a:moveTo>
                  <a:pt x="1184135" y="0"/>
                </a:moveTo>
                <a:lnTo>
                  <a:pt x="1151636" y="0"/>
                </a:lnTo>
                <a:lnTo>
                  <a:pt x="1039672" y="634987"/>
                </a:lnTo>
                <a:lnTo>
                  <a:pt x="1072172" y="634987"/>
                </a:lnTo>
                <a:lnTo>
                  <a:pt x="1184135" y="0"/>
                </a:lnTo>
                <a:close/>
              </a:path>
              <a:path w="4693284" h="635000">
                <a:moveTo>
                  <a:pt x="1249108" y="0"/>
                </a:moveTo>
                <a:lnTo>
                  <a:pt x="1216621" y="0"/>
                </a:lnTo>
                <a:lnTo>
                  <a:pt x="1104658" y="634987"/>
                </a:lnTo>
                <a:lnTo>
                  <a:pt x="1137145" y="634987"/>
                </a:lnTo>
                <a:lnTo>
                  <a:pt x="1249108" y="0"/>
                </a:lnTo>
                <a:close/>
              </a:path>
              <a:path w="4693284" h="635000">
                <a:moveTo>
                  <a:pt x="1314094" y="0"/>
                </a:moveTo>
                <a:lnTo>
                  <a:pt x="1281595" y="0"/>
                </a:lnTo>
                <a:lnTo>
                  <a:pt x="1169631" y="634987"/>
                </a:lnTo>
                <a:lnTo>
                  <a:pt x="1202143" y="634987"/>
                </a:lnTo>
                <a:lnTo>
                  <a:pt x="1314094" y="0"/>
                </a:lnTo>
                <a:close/>
              </a:path>
              <a:path w="4693284" h="635000">
                <a:moveTo>
                  <a:pt x="1379080" y="0"/>
                </a:moveTo>
                <a:lnTo>
                  <a:pt x="1346593" y="0"/>
                </a:lnTo>
                <a:lnTo>
                  <a:pt x="1234630" y="634987"/>
                </a:lnTo>
                <a:lnTo>
                  <a:pt x="1267129" y="634987"/>
                </a:lnTo>
                <a:lnTo>
                  <a:pt x="1379080" y="0"/>
                </a:lnTo>
                <a:close/>
              </a:path>
              <a:path w="4693284" h="635000">
                <a:moveTo>
                  <a:pt x="1444053" y="0"/>
                </a:moveTo>
                <a:lnTo>
                  <a:pt x="1411579" y="0"/>
                </a:lnTo>
                <a:lnTo>
                  <a:pt x="1299616" y="634987"/>
                </a:lnTo>
                <a:lnTo>
                  <a:pt x="1332103" y="634987"/>
                </a:lnTo>
                <a:lnTo>
                  <a:pt x="1444053" y="0"/>
                </a:lnTo>
                <a:close/>
              </a:path>
              <a:path w="4693284" h="635000">
                <a:moveTo>
                  <a:pt x="1509039" y="0"/>
                </a:moveTo>
                <a:lnTo>
                  <a:pt x="1476540" y="0"/>
                </a:lnTo>
                <a:lnTo>
                  <a:pt x="1364576" y="634987"/>
                </a:lnTo>
                <a:lnTo>
                  <a:pt x="1397076" y="634987"/>
                </a:lnTo>
                <a:lnTo>
                  <a:pt x="1509039" y="0"/>
                </a:lnTo>
                <a:close/>
              </a:path>
              <a:path w="4693284" h="635000">
                <a:moveTo>
                  <a:pt x="1574012" y="0"/>
                </a:moveTo>
                <a:lnTo>
                  <a:pt x="1541526" y="0"/>
                </a:lnTo>
                <a:lnTo>
                  <a:pt x="1429562" y="634987"/>
                </a:lnTo>
                <a:lnTo>
                  <a:pt x="1462062" y="634987"/>
                </a:lnTo>
                <a:lnTo>
                  <a:pt x="1574012" y="0"/>
                </a:lnTo>
                <a:close/>
              </a:path>
              <a:path w="4693284" h="635000">
                <a:moveTo>
                  <a:pt x="1638985" y="0"/>
                </a:moveTo>
                <a:lnTo>
                  <a:pt x="1606511" y="0"/>
                </a:lnTo>
                <a:lnTo>
                  <a:pt x="1494548" y="634987"/>
                </a:lnTo>
                <a:lnTo>
                  <a:pt x="1527035" y="634987"/>
                </a:lnTo>
                <a:lnTo>
                  <a:pt x="1638985" y="0"/>
                </a:lnTo>
                <a:close/>
              </a:path>
              <a:path w="4693284" h="635000">
                <a:moveTo>
                  <a:pt x="1703984" y="0"/>
                </a:moveTo>
                <a:lnTo>
                  <a:pt x="1671497" y="0"/>
                </a:lnTo>
                <a:lnTo>
                  <a:pt x="1559534" y="634987"/>
                </a:lnTo>
                <a:lnTo>
                  <a:pt x="1592021" y="634987"/>
                </a:lnTo>
                <a:lnTo>
                  <a:pt x="1703984" y="0"/>
                </a:lnTo>
                <a:close/>
              </a:path>
              <a:path w="4693284" h="635000">
                <a:moveTo>
                  <a:pt x="1768957" y="0"/>
                </a:moveTo>
                <a:lnTo>
                  <a:pt x="1736471" y="0"/>
                </a:lnTo>
                <a:lnTo>
                  <a:pt x="1624507" y="634987"/>
                </a:lnTo>
                <a:lnTo>
                  <a:pt x="1657007" y="634987"/>
                </a:lnTo>
                <a:lnTo>
                  <a:pt x="1768957" y="0"/>
                </a:lnTo>
                <a:close/>
              </a:path>
              <a:path w="4693284" h="635000">
                <a:moveTo>
                  <a:pt x="1833943" y="0"/>
                </a:moveTo>
                <a:lnTo>
                  <a:pt x="1801456" y="0"/>
                </a:lnTo>
                <a:lnTo>
                  <a:pt x="1689493" y="634987"/>
                </a:lnTo>
                <a:lnTo>
                  <a:pt x="1721980" y="634987"/>
                </a:lnTo>
                <a:lnTo>
                  <a:pt x="1833943" y="0"/>
                </a:lnTo>
                <a:close/>
              </a:path>
              <a:path w="4693284" h="635000">
                <a:moveTo>
                  <a:pt x="1898916" y="0"/>
                </a:moveTo>
                <a:lnTo>
                  <a:pt x="1866430" y="0"/>
                </a:lnTo>
                <a:lnTo>
                  <a:pt x="1754466" y="634987"/>
                </a:lnTo>
                <a:lnTo>
                  <a:pt x="1786953" y="634987"/>
                </a:lnTo>
                <a:lnTo>
                  <a:pt x="1898916" y="0"/>
                </a:lnTo>
                <a:close/>
              </a:path>
              <a:path w="4693284" h="635000">
                <a:moveTo>
                  <a:pt x="1963902" y="0"/>
                </a:moveTo>
                <a:lnTo>
                  <a:pt x="1931416" y="0"/>
                </a:lnTo>
                <a:lnTo>
                  <a:pt x="1819452" y="634987"/>
                </a:lnTo>
                <a:lnTo>
                  <a:pt x="1851939" y="634987"/>
                </a:lnTo>
                <a:lnTo>
                  <a:pt x="1963902" y="0"/>
                </a:lnTo>
                <a:close/>
              </a:path>
              <a:path w="4693284" h="635000">
                <a:moveTo>
                  <a:pt x="2028888" y="0"/>
                </a:moveTo>
                <a:lnTo>
                  <a:pt x="1996401" y="0"/>
                </a:lnTo>
                <a:lnTo>
                  <a:pt x="1884438" y="634987"/>
                </a:lnTo>
                <a:lnTo>
                  <a:pt x="1916938" y="634987"/>
                </a:lnTo>
                <a:lnTo>
                  <a:pt x="2028888" y="0"/>
                </a:lnTo>
                <a:close/>
              </a:path>
              <a:path w="4693284" h="635000">
                <a:moveTo>
                  <a:pt x="2093861" y="0"/>
                </a:moveTo>
                <a:lnTo>
                  <a:pt x="2061362" y="0"/>
                </a:lnTo>
                <a:lnTo>
                  <a:pt x="1949399" y="634987"/>
                </a:lnTo>
                <a:lnTo>
                  <a:pt x="1981898" y="634987"/>
                </a:lnTo>
                <a:lnTo>
                  <a:pt x="2093861" y="0"/>
                </a:lnTo>
                <a:close/>
              </a:path>
              <a:path w="4693284" h="635000">
                <a:moveTo>
                  <a:pt x="2158835" y="0"/>
                </a:moveTo>
                <a:lnTo>
                  <a:pt x="2126361" y="0"/>
                </a:lnTo>
                <a:lnTo>
                  <a:pt x="2014397" y="634987"/>
                </a:lnTo>
                <a:lnTo>
                  <a:pt x="2046871" y="634987"/>
                </a:lnTo>
                <a:lnTo>
                  <a:pt x="2158835" y="0"/>
                </a:lnTo>
                <a:close/>
              </a:path>
              <a:path w="4693284" h="635000">
                <a:moveTo>
                  <a:pt x="2223820" y="0"/>
                </a:moveTo>
                <a:lnTo>
                  <a:pt x="2191334" y="0"/>
                </a:lnTo>
                <a:lnTo>
                  <a:pt x="2079371" y="634987"/>
                </a:lnTo>
                <a:lnTo>
                  <a:pt x="2111870" y="634987"/>
                </a:lnTo>
                <a:lnTo>
                  <a:pt x="2223820" y="0"/>
                </a:lnTo>
                <a:close/>
              </a:path>
              <a:path w="4693284" h="635000">
                <a:moveTo>
                  <a:pt x="2288806" y="0"/>
                </a:moveTo>
                <a:lnTo>
                  <a:pt x="2256320" y="0"/>
                </a:lnTo>
                <a:lnTo>
                  <a:pt x="2144357" y="634987"/>
                </a:lnTo>
                <a:lnTo>
                  <a:pt x="2176843" y="634987"/>
                </a:lnTo>
                <a:lnTo>
                  <a:pt x="2288806" y="0"/>
                </a:lnTo>
                <a:close/>
              </a:path>
              <a:path w="4693284" h="635000">
                <a:moveTo>
                  <a:pt x="2353792" y="0"/>
                </a:moveTo>
                <a:lnTo>
                  <a:pt x="2321306" y="0"/>
                </a:lnTo>
                <a:lnTo>
                  <a:pt x="2209342" y="634987"/>
                </a:lnTo>
                <a:lnTo>
                  <a:pt x="2241842" y="634987"/>
                </a:lnTo>
                <a:lnTo>
                  <a:pt x="2353792" y="0"/>
                </a:lnTo>
                <a:close/>
              </a:path>
              <a:path w="4693284" h="635000">
                <a:moveTo>
                  <a:pt x="2418765" y="0"/>
                </a:moveTo>
                <a:lnTo>
                  <a:pt x="2386266" y="0"/>
                </a:lnTo>
                <a:lnTo>
                  <a:pt x="2274303" y="634987"/>
                </a:lnTo>
                <a:lnTo>
                  <a:pt x="2306815" y="634987"/>
                </a:lnTo>
                <a:lnTo>
                  <a:pt x="2418765" y="0"/>
                </a:lnTo>
                <a:close/>
              </a:path>
              <a:path w="4693284" h="635000">
                <a:moveTo>
                  <a:pt x="2483739" y="0"/>
                </a:moveTo>
                <a:lnTo>
                  <a:pt x="2451265" y="0"/>
                </a:lnTo>
                <a:lnTo>
                  <a:pt x="2339302" y="634987"/>
                </a:lnTo>
                <a:lnTo>
                  <a:pt x="2371775" y="634987"/>
                </a:lnTo>
                <a:lnTo>
                  <a:pt x="2483739" y="0"/>
                </a:lnTo>
                <a:close/>
              </a:path>
              <a:path w="4693284" h="635000">
                <a:moveTo>
                  <a:pt x="2548737" y="0"/>
                </a:moveTo>
                <a:lnTo>
                  <a:pt x="2516238" y="0"/>
                </a:lnTo>
                <a:lnTo>
                  <a:pt x="2404275" y="634987"/>
                </a:lnTo>
                <a:lnTo>
                  <a:pt x="2436774" y="634987"/>
                </a:lnTo>
                <a:lnTo>
                  <a:pt x="2548737" y="0"/>
                </a:lnTo>
                <a:close/>
              </a:path>
              <a:path w="4693284" h="635000">
                <a:moveTo>
                  <a:pt x="2613698" y="0"/>
                </a:moveTo>
                <a:lnTo>
                  <a:pt x="2581211" y="0"/>
                </a:lnTo>
                <a:lnTo>
                  <a:pt x="2469248" y="634987"/>
                </a:lnTo>
                <a:lnTo>
                  <a:pt x="2501747" y="634987"/>
                </a:lnTo>
                <a:lnTo>
                  <a:pt x="2613698" y="0"/>
                </a:lnTo>
                <a:close/>
              </a:path>
              <a:path w="4693284" h="635000">
                <a:moveTo>
                  <a:pt x="2678684" y="0"/>
                </a:moveTo>
                <a:lnTo>
                  <a:pt x="2646197" y="0"/>
                </a:lnTo>
                <a:lnTo>
                  <a:pt x="2534234" y="634987"/>
                </a:lnTo>
                <a:lnTo>
                  <a:pt x="2566720" y="634987"/>
                </a:lnTo>
                <a:lnTo>
                  <a:pt x="2678684" y="0"/>
                </a:lnTo>
                <a:close/>
              </a:path>
              <a:path w="4693284" h="635000">
                <a:moveTo>
                  <a:pt x="2743670" y="0"/>
                </a:moveTo>
                <a:lnTo>
                  <a:pt x="2711183" y="0"/>
                </a:lnTo>
                <a:lnTo>
                  <a:pt x="2599220" y="634987"/>
                </a:lnTo>
                <a:lnTo>
                  <a:pt x="2631719" y="634987"/>
                </a:lnTo>
                <a:lnTo>
                  <a:pt x="2743670" y="0"/>
                </a:lnTo>
                <a:close/>
              </a:path>
              <a:path w="4693284" h="635000">
                <a:moveTo>
                  <a:pt x="2808643" y="0"/>
                </a:moveTo>
                <a:lnTo>
                  <a:pt x="2776169" y="0"/>
                </a:lnTo>
                <a:lnTo>
                  <a:pt x="2664206" y="634987"/>
                </a:lnTo>
                <a:lnTo>
                  <a:pt x="2696692" y="634987"/>
                </a:lnTo>
                <a:lnTo>
                  <a:pt x="2808643" y="0"/>
                </a:lnTo>
                <a:close/>
              </a:path>
              <a:path w="4693284" h="635000">
                <a:moveTo>
                  <a:pt x="2873629" y="0"/>
                </a:moveTo>
                <a:lnTo>
                  <a:pt x="2841129" y="0"/>
                </a:lnTo>
                <a:lnTo>
                  <a:pt x="2729166" y="634987"/>
                </a:lnTo>
                <a:lnTo>
                  <a:pt x="2761665" y="634987"/>
                </a:lnTo>
                <a:lnTo>
                  <a:pt x="2873629" y="0"/>
                </a:lnTo>
                <a:close/>
              </a:path>
              <a:path w="4693284" h="635000">
                <a:moveTo>
                  <a:pt x="2938602" y="0"/>
                </a:moveTo>
                <a:lnTo>
                  <a:pt x="2906115" y="0"/>
                </a:lnTo>
                <a:lnTo>
                  <a:pt x="2794152" y="634987"/>
                </a:lnTo>
                <a:lnTo>
                  <a:pt x="2826639" y="634987"/>
                </a:lnTo>
                <a:lnTo>
                  <a:pt x="2938602" y="0"/>
                </a:lnTo>
                <a:close/>
              </a:path>
              <a:path w="4693284" h="635000">
                <a:moveTo>
                  <a:pt x="3003588" y="0"/>
                </a:moveTo>
                <a:lnTo>
                  <a:pt x="2971101" y="0"/>
                </a:lnTo>
                <a:lnTo>
                  <a:pt x="2859138" y="634987"/>
                </a:lnTo>
                <a:lnTo>
                  <a:pt x="2891625" y="634987"/>
                </a:lnTo>
                <a:lnTo>
                  <a:pt x="3003588" y="0"/>
                </a:lnTo>
                <a:close/>
              </a:path>
              <a:path w="4693284" h="635000">
                <a:moveTo>
                  <a:pt x="3068561" y="0"/>
                </a:moveTo>
                <a:lnTo>
                  <a:pt x="3036074" y="0"/>
                </a:lnTo>
                <a:lnTo>
                  <a:pt x="2924111" y="634987"/>
                </a:lnTo>
                <a:lnTo>
                  <a:pt x="2956610" y="634987"/>
                </a:lnTo>
                <a:lnTo>
                  <a:pt x="3068561" y="0"/>
                </a:lnTo>
                <a:close/>
              </a:path>
              <a:path w="4693284" h="635000">
                <a:moveTo>
                  <a:pt x="3133547" y="0"/>
                </a:moveTo>
                <a:lnTo>
                  <a:pt x="3101060" y="0"/>
                </a:lnTo>
                <a:lnTo>
                  <a:pt x="2989097" y="634987"/>
                </a:lnTo>
                <a:lnTo>
                  <a:pt x="3021596" y="634987"/>
                </a:lnTo>
                <a:lnTo>
                  <a:pt x="3133547" y="0"/>
                </a:lnTo>
                <a:close/>
              </a:path>
              <a:path w="4693284" h="635000">
                <a:moveTo>
                  <a:pt x="3198520" y="0"/>
                </a:moveTo>
                <a:lnTo>
                  <a:pt x="3166046" y="0"/>
                </a:lnTo>
                <a:lnTo>
                  <a:pt x="3054083" y="634987"/>
                </a:lnTo>
                <a:lnTo>
                  <a:pt x="3086557" y="634987"/>
                </a:lnTo>
                <a:lnTo>
                  <a:pt x="3198520" y="0"/>
                </a:lnTo>
                <a:close/>
              </a:path>
              <a:path w="4693284" h="635000">
                <a:moveTo>
                  <a:pt x="3263506" y="0"/>
                </a:moveTo>
                <a:lnTo>
                  <a:pt x="3231019" y="0"/>
                </a:lnTo>
                <a:lnTo>
                  <a:pt x="3119056" y="634987"/>
                </a:lnTo>
                <a:lnTo>
                  <a:pt x="3151543" y="634987"/>
                </a:lnTo>
                <a:lnTo>
                  <a:pt x="3263506" y="0"/>
                </a:lnTo>
                <a:close/>
              </a:path>
              <a:path w="4693284" h="635000">
                <a:moveTo>
                  <a:pt x="3328492" y="0"/>
                </a:moveTo>
                <a:lnTo>
                  <a:pt x="3296005" y="0"/>
                </a:lnTo>
                <a:lnTo>
                  <a:pt x="3184042" y="634987"/>
                </a:lnTo>
                <a:lnTo>
                  <a:pt x="3216529" y="634987"/>
                </a:lnTo>
                <a:lnTo>
                  <a:pt x="3328492" y="0"/>
                </a:lnTo>
                <a:close/>
              </a:path>
              <a:path w="4693284" h="635000">
                <a:moveTo>
                  <a:pt x="3393478" y="0"/>
                </a:moveTo>
                <a:lnTo>
                  <a:pt x="3360991" y="0"/>
                </a:lnTo>
                <a:lnTo>
                  <a:pt x="3249028" y="634987"/>
                </a:lnTo>
                <a:lnTo>
                  <a:pt x="3281515" y="634987"/>
                </a:lnTo>
                <a:lnTo>
                  <a:pt x="3393478" y="0"/>
                </a:lnTo>
                <a:close/>
              </a:path>
              <a:path w="4693284" h="635000">
                <a:moveTo>
                  <a:pt x="3458451" y="0"/>
                </a:moveTo>
                <a:lnTo>
                  <a:pt x="3425964" y="0"/>
                </a:lnTo>
                <a:lnTo>
                  <a:pt x="3314001" y="634987"/>
                </a:lnTo>
                <a:lnTo>
                  <a:pt x="3346488" y="634987"/>
                </a:lnTo>
                <a:lnTo>
                  <a:pt x="3458451" y="0"/>
                </a:lnTo>
                <a:close/>
              </a:path>
              <a:path w="4693284" h="635000">
                <a:moveTo>
                  <a:pt x="3523437" y="0"/>
                </a:moveTo>
                <a:lnTo>
                  <a:pt x="3490950" y="0"/>
                </a:lnTo>
                <a:lnTo>
                  <a:pt x="3378987" y="634987"/>
                </a:lnTo>
                <a:lnTo>
                  <a:pt x="3411474" y="634987"/>
                </a:lnTo>
                <a:lnTo>
                  <a:pt x="3523437" y="0"/>
                </a:lnTo>
                <a:close/>
              </a:path>
              <a:path w="4693284" h="635000">
                <a:moveTo>
                  <a:pt x="3588410" y="0"/>
                </a:moveTo>
                <a:lnTo>
                  <a:pt x="3555923" y="0"/>
                </a:lnTo>
                <a:lnTo>
                  <a:pt x="3443960" y="634987"/>
                </a:lnTo>
                <a:lnTo>
                  <a:pt x="3476460" y="634987"/>
                </a:lnTo>
                <a:lnTo>
                  <a:pt x="3588410" y="0"/>
                </a:lnTo>
                <a:close/>
              </a:path>
              <a:path w="4693284" h="635000">
                <a:moveTo>
                  <a:pt x="3653383" y="0"/>
                </a:moveTo>
                <a:lnTo>
                  <a:pt x="3620897" y="0"/>
                </a:lnTo>
                <a:lnTo>
                  <a:pt x="3508933" y="634987"/>
                </a:lnTo>
                <a:lnTo>
                  <a:pt x="3541420" y="634987"/>
                </a:lnTo>
                <a:lnTo>
                  <a:pt x="3653383" y="0"/>
                </a:lnTo>
                <a:close/>
              </a:path>
              <a:path w="4693284" h="635000">
                <a:moveTo>
                  <a:pt x="3718382" y="0"/>
                </a:moveTo>
                <a:lnTo>
                  <a:pt x="3685895" y="0"/>
                </a:lnTo>
                <a:lnTo>
                  <a:pt x="3573932" y="634987"/>
                </a:lnTo>
                <a:lnTo>
                  <a:pt x="3606419" y="634987"/>
                </a:lnTo>
                <a:lnTo>
                  <a:pt x="3718382" y="0"/>
                </a:lnTo>
                <a:close/>
              </a:path>
              <a:path w="4693284" h="635000">
                <a:moveTo>
                  <a:pt x="3783355" y="0"/>
                </a:moveTo>
                <a:lnTo>
                  <a:pt x="3750856" y="0"/>
                </a:lnTo>
                <a:lnTo>
                  <a:pt x="3638893" y="634987"/>
                </a:lnTo>
                <a:lnTo>
                  <a:pt x="3671392" y="634987"/>
                </a:lnTo>
                <a:lnTo>
                  <a:pt x="3783355" y="0"/>
                </a:lnTo>
                <a:close/>
              </a:path>
              <a:path w="4693284" h="635000">
                <a:moveTo>
                  <a:pt x="3848328" y="0"/>
                </a:moveTo>
                <a:lnTo>
                  <a:pt x="3815854" y="0"/>
                </a:lnTo>
                <a:lnTo>
                  <a:pt x="3703891" y="634987"/>
                </a:lnTo>
                <a:lnTo>
                  <a:pt x="3736365" y="634987"/>
                </a:lnTo>
                <a:lnTo>
                  <a:pt x="3848328" y="0"/>
                </a:lnTo>
                <a:close/>
              </a:path>
              <a:path w="4693284" h="635000">
                <a:moveTo>
                  <a:pt x="3913314" y="0"/>
                </a:moveTo>
                <a:lnTo>
                  <a:pt x="3880828" y="0"/>
                </a:lnTo>
                <a:lnTo>
                  <a:pt x="3768864" y="634987"/>
                </a:lnTo>
                <a:lnTo>
                  <a:pt x="3801351" y="634987"/>
                </a:lnTo>
                <a:lnTo>
                  <a:pt x="3913314" y="0"/>
                </a:lnTo>
                <a:close/>
              </a:path>
              <a:path w="4693284" h="635000">
                <a:moveTo>
                  <a:pt x="3978287" y="0"/>
                </a:moveTo>
                <a:lnTo>
                  <a:pt x="3945801" y="0"/>
                </a:lnTo>
                <a:lnTo>
                  <a:pt x="3833838" y="634987"/>
                </a:lnTo>
                <a:lnTo>
                  <a:pt x="3866337" y="634987"/>
                </a:lnTo>
                <a:lnTo>
                  <a:pt x="3978287" y="0"/>
                </a:lnTo>
                <a:close/>
              </a:path>
              <a:path w="4693284" h="635000">
                <a:moveTo>
                  <a:pt x="4043286" y="0"/>
                </a:moveTo>
                <a:lnTo>
                  <a:pt x="4010799" y="0"/>
                </a:lnTo>
                <a:lnTo>
                  <a:pt x="3898836" y="634987"/>
                </a:lnTo>
                <a:lnTo>
                  <a:pt x="3931323" y="634987"/>
                </a:lnTo>
                <a:lnTo>
                  <a:pt x="4043286" y="0"/>
                </a:lnTo>
                <a:close/>
              </a:path>
              <a:path w="4693284" h="635000">
                <a:moveTo>
                  <a:pt x="4108259" y="0"/>
                </a:moveTo>
                <a:lnTo>
                  <a:pt x="4075760" y="0"/>
                </a:lnTo>
                <a:lnTo>
                  <a:pt x="3963797" y="634987"/>
                </a:lnTo>
                <a:lnTo>
                  <a:pt x="3996296" y="634987"/>
                </a:lnTo>
                <a:lnTo>
                  <a:pt x="4108259" y="0"/>
                </a:lnTo>
                <a:close/>
              </a:path>
              <a:path w="4693284" h="635000">
                <a:moveTo>
                  <a:pt x="4173232" y="0"/>
                </a:moveTo>
                <a:lnTo>
                  <a:pt x="4140746" y="0"/>
                </a:lnTo>
                <a:lnTo>
                  <a:pt x="4028783" y="634987"/>
                </a:lnTo>
                <a:lnTo>
                  <a:pt x="4061269" y="634987"/>
                </a:lnTo>
                <a:lnTo>
                  <a:pt x="4173232" y="0"/>
                </a:lnTo>
                <a:close/>
              </a:path>
              <a:path w="4693284" h="635000">
                <a:moveTo>
                  <a:pt x="4238231" y="0"/>
                </a:moveTo>
                <a:lnTo>
                  <a:pt x="4205732" y="0"/>
                </a:lnTo>
                <a:lnTo>
                  <a:pt x="4093768" y="634987"/>
                </a:lnTo>
                <a:lnTo>
                  <a:pt x="4126268" y="634987"/>
                </a:lnTo>
                <a:lnTo>
                  <a:pt x="4238231" y="0"/>
                </a:lnTo>
                <a:close/>
              </a:path>
              <a:path w="4693284" h="635000">
                <a:moveTo>
                  <a:pt x="4303204" y="0"/>
                </a:moveTo>
                <a:lnTo>
                  <a:pt x="4270718" y="0"/>
                </a:lnTo>
                <a:lnTo>
                  <a:pt x="4158754" y="634987"/>
                </a:lnTo>
                <a:lnTo>
                  <a:pt x="4191241" y="634987"/>
                </a:lnTo>
                <a:lnTo>
                  <a:pt x="4303204" y="0"/>
                </a:lnTo>
                <a:close/>
              </a:path>
              <a:path w="4693284" h="635000">
                <a:moveTo>
                  <a:pt x="4368190" y="0"/>
                </a:moveTo>
                <a:lnTo>
                  <a:pt x="4335704" y="0"/>
                </a:lnTo>
                <a:lnTo>
                  <a:pt x="4223740" y="634987"/>
                </a:lnTo>
                <a:lnTo>
                  <a:pt x="4256227" y="634987"/>
                </a:lnTo>
                <a:lnTo>
                  <a:pt x="4368190" y="0"/>
                </a:lnTo>
                <a:close/>
              </a:path>
              <a:path w="4693284" h="635000">
                <a:moveTo>
                  <a:pt x="4433163" y="0"/>
                </a:moveTo>
                <a:lnTo>
                  <a:pt x="4400677" y="0"/>
                </a:lnTo>
                <a:lnTo>
                  <a:pt x="4288714" y="634987"/>
                </a:lnTo>
                <a:lnTo>
                  <a:pt x="4321213" y="634987"/>
                </a:lnTo>
                <a:lnTo>
                  <a:pt x="4433163" y="0"/>
                </a:lnTo>
                <a:close/>
              </a:path>
              <a:path w="4693284" h="635000">
                <a:moveTo>
                  <a:pt x="4498149" y="0"/>
                </a:moveTo>
                <a:lnTo>
                  <a:pt x="4465650" y="0"/>
                </a:lnTo>
                <a:lnTo>
                  <a:pt x="4353687" y="634987"/>
                </a:lnTo>
                <a:lnTo>
                  <a:pt x="4386186" y="634987"/>
                </a:lnTo>
                <a:lnTo>
                  <a:pt x="4498149" y="0"/>
                </a:lnTo>
                <a:close/>
              </a:path>
              <a:path w="4693284" h="635000">
                <a:moveTo>
                  <a:pt x="4563110" y="0"/>
                </a:moveTo>
                <a:lnTo>
                  <a:pt x="4530636" y="0"/>
                </a:lnTo>
                <a:lnTo>
                  <a:pt x="4418673" y="634987"/>
                </a:lnTo>
                <a:lnTo>
                  <a:pt x="4451147" y="634987"/>
                </a:lnTo>
                <a:lnTo>
                  <a:pt x="4563110" y="0"/>
                </a:lnTo>
                <a:close/>
              </a:path>
              <a:path w="4693284" h="635000">
                <a:moveTo>
                  <a:pt x="4628108" y="0"/>
                </a:moveTo>
                <a:lnTo>
                  <a:pt x="4595622" y="0"/>
                </a:lnTo>
                <a:lnTo>
                  <a:pt x="4483659" y="634987"/>
                </a:lnTo>
                <a:lnTo>
                  <a:pt x="4516145" y="634987"/>
                </a:lnTo>
                <a:lnTo>
                  <a:pt x="4628108" y="0"/>
                </a:lnTo>
                <a:close/>
              </a:path>
              <a:path w="4693284" h="635000">
                <a:moveTo>
                  <a:pt x="4693082" y="0"/>
                </a:moveTo>
                <a:lnTo>
                  <a:pt x="4660582" y="0"/>
                </a:lnTo>
                <a:lnTo>
                  <a:pt x="4548619" y="634987"/>
                </a:lnTo>
                <a:lnTo>
                  <a:pt x="4581118" y="634987"/>
                </a:lnTo>
                <a:lnTo>
                  <a:pt x="4693082" y="0"/>
                </a:lnTo>
                <a:close/>
              </a:path>
            </a:pathLst>
          </a:custGeom>
          <a:solidFill>
            <a:srgbClr val="FFE005"/>
          </a:solidFill>
        </p:spPr>
        <p:txBody>
          <a:bodyPr wrap="square" lIns="0" tIns="0" rIns="0" bIns="0" rtlCol="0"/>
          <a:lstStyle/>
          <a:p>
            <a:endParaRPr/>
          </a:p>
        </p:txBody>
      </p:sp>
      <p:sp>
        <p:nvSpPr>
          <p:cNvPr id="20" name="bg object 20"/>
          <p:cNvSpPr/>
          <p:nvPr/>
        </p:nvSpPr>
        <p:spPr>
          <a:xfrm>
            <a:off x="7104088" y="6223012"/>
            <a:ext cx="729615" cy="635000"/>
          </a:xfrm>
          <a:custGeom>
            <a:avLst/>
            <a:gdLst/>
            <a:ahLst/>
            <a:cxnLst/>
            <a:rect l="l" t="t" r="r" b="b"/>
            <a:pathLst>
              <a:path w="729615" h="635000">
                <a:moveTo>
                  <a:pt x="144462" y="0"/>
                </a:moveTo>
                <a:lnTo>
                  <a:pt x="111963" y="0"/>
                </a:lnTo>
                <a:lnTo>
                  <a:pt x="0" y="634987"/>
                </a:lnTo>
                <a:lnTo>
                  <a:pt x="32499" y="634987"/>
                </a:lnTo>
                <a:lnTo>
                  <a:pt x="144462" y="0"/>
                </a:lnTo>
                <a:close/>
              </a:path>
              <a:path w="729615" h="635000">
                <a:moveTo>
                  <a:pt x="209461" y="0"/>
                </a:moveTo>
                <a:lnTo>
                  <a:pt x="176961" y="0"/>
                </a:lnTo>
                <a:lnTo>
                  <a:pt x="64998" y="634987"/>
                </a:lnTo>
                <a:lnTo>
                  <a:pt x="97497" y="634987"/>
                </a:lnTo>
                <a:lnTo>
                  <a:pt x="209461" y="0"/>
                </a:lnTo>
                <a:close/>
              </a:path>
              <a:path w="729615" h="635000">
                <a:moveTo>
                  <a:pt x="274421" y="0"/>
                </a:moveTo>
                <a:lnTo>
                  <a:pt x="241935" y="0"/>
                </a:lnTo>
                <a:lnTo>
                  <a:pt x="129971" y="634987"/>
                </a:lnTo>
                <a:lnTo>
                  <a:pt x="162458" y="634987"/>
                </a:lnTo>
                <a:lnTo>
                  <a:pt x="274421" y="0"/>
                </a:lnTo>
                <a:close/>
              </a:path>
              <a:path w="729615" h="635000">
                <a:moveTo>
                  <a:pt x="339394" y="0"/>
                </a:moveTo>
                <a:lnTo>
                  <a:pt x="306920" y="0"/>
                </a:lnTo>
                <a:lnTo>
                  <a:pt x="194957" y="634987"/>
                </a:lnTo>
                <a:lnTo>
                  <a:pt x="227431" y="634987"/>
                </a:lnTo>
                <a:lnTo>
                  <a:pt x="339394" y="0"/>
                </a:lnTo>
                <a:close/>
              </a:path>
              <a:path w="729615" h="635000">
                <a:moveTo>
                  <a:pt x="404393" y="0"/>
                </a:moveTo>
                <a:lnTo>
                  <a:pt x="371894" y="0"/>
                </a:lnTo>
                <a:lnTo>
                  <a:pt x="259930" y="634987"/>
                </a:lnTo>
                <a:lnTo>
                  <a:pt x="292430" y="634987"/>
                </a:lnTo>
                <a:lnTo>
                  <a:pt x="404393" y="0"/>
                </a:lnTo>
                <a:close/>
              </a:path>
              <a:path w="729615" h="635000">
                <a:moveTo>
                  <a:pt x="469353" y="0"/>
                </a:moveTo>
                <a:lnTo>
                  <a:pt x="436880" y="0"/>
                </a:lnTo>
                <a:lnTo>
                  <a:pt x="324916" y="634987"/>
                </a:lnTo>
                <a:lnTo>
                  <a:pt x="357403" y="634987"/>
                </a:lnTo>
                <a:lnTo>
                  <a:pt x="469353" y="0"/>
                </a:lnTo>
                <a:close/>
              </a:path>
              <a:path w="729615" h="635000">
                <a:moveTo>
                  <a:pt x="534327" y="0"/>
                </a:moveTo>
                <a:lnTo>
                  <a:pt x="501865" y="0"/>
                </a:lnTo>
                <a:lnTo>
                  <a:pt x="389902" y="634987"/>
                </a:lnTo>
                <a:lnTo>
                  <a:pt x="422376" y="634987"/>
                </a:lnTo>
                <a:lnTo>
                  <a:pt x="534327" y="0"/>
                </a:lnTo>
                <a:close/>
              </a:path>
              <a:path w="729615" h="635000">
                <a:moveTo>
                  <a:pt x="599338" y="0"/>
                </a:moveTo>
                <a:lnTo>
                  <a:pt x="566839" y="0"/>
                </a:lnTo>
                <a:lnTo>
                  <a:pt x="454875" y="634987"/>
                </a:lnTo>
                <a:lnTo>
                  <a:pt x="487375" y="634987"/>
                </a:lnTo>
                <a:lnTo>
                  <a:pt x="599338" y="0"/>
                </a:lnTo>
                <a:close/>
              </a:path>
              <a:path w="729615" h="635000">
                <a:moveTo>
                  <a:pt x="664298" y="0"/>
                </a:moveTo>
                <a:lnTo>
                  <a:pt x="631812" y="0"/>
                </a:lnTo>
                <a:lnTo>
                  <a:pt x="519849" y="634987"/>
                </a:lnTo>
                <a:lnTo>
                  <a:pt x="552335" y="634987"/>
                </a:lnTo>
                <a:lnTo>
                  <a:pt x="664298" y="0"/>
                </a:lnTo>
                <a:close/>
              </a:path>
              <a:path w="729615" h="635000">
                <a:moveTo>
                  <a:pt x="729284" y="0"/>
                </a:moveTo>
                <a:lnTo>
                  <a:pt x="696798" y="0"/>
                </a:lnTo>
                <a:lnTo>
                  <a:pt x="584835" y="634987"/>
                </a:lnTo>
                <a:lnTo>
                  <a:pt x="617321" y="634987"/>
                </a:lnTo>
                <a:lnTo>
                  <a:pt x="729284" y="0"/>
                </a:lnTo>
                <a:close/>
              </a:path>
            </a:pathLst>
          </a:custGeom>
          <a:solidFill>
            <a:srgbClr val="FFE005"/>
          </a:solidFill>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1/31/2025</a:t>
            </a:fld>
            <a:endParaRPr lang="en-US"/>
          </a:p>
        </p:txBody>
      </p:sp>
      <p:sp>
        <p:nvSpPr>
          <p:cNvPr id="4" name="Holder 4"/>
          <p:cNvSpPr>
            <a:spLocks noGrp="1"/>
          </p:cNvSpPr>
          <p:nvPr>
            <p:ph type="sldNum" sz="quarter" idx="7"/>
          </p:nvPr>
        </p:nvSpPr>
        <p:spPr/>
        <p:txBody>
          <a:bodyPr lIns="0" tIns="0" rIns="0" bIns="0"/>
          <a:lstStyle>
            <a:lvl1pPr>
              <a:defRPr sz="1100" b="0" i="0">
                <a:solidFill>
                  <a:schemeClr val="tx1"/>
                </a:solidFill>
                <a:latin typeface="Arial"/>
                <a:cs typeface="Arial"/>
              </a:defRPr>
            </a:lvl1pPr>
          </a:lstStyle>
          <a:p>
            <a:pPr marL="38100">
              <a:lnSpc>
                <a:spcPct val="100000"/>
              </a:lnSpc>
            </a:pPr>
            <a:fld id="{81D60167-4931-47E6-BA6A-407CBD079E47}" type="slidenum">
              <a:rPr dirty="0"/>
              <a:pPr marL="38100">
                <a:lnSpc>
                  <a:spcPct val="100000"/>
                </a:lnSpc>
              </a:pPr>
              <a:t>‹N°›</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Titre et contenu">
    <p:spTree>
      <p:nvGrpSpPr>
        <p:cNvPr id="1" name=""/>
        <p:cNvGrpSpPr/>
        <p:nvPr/>
      </p:nvGrpSpPr>
      <p:grpSpPr>
        <a:xfrm>
          <a:off x="0" y="0"/>
          <a:ext cx="0" cy="0"/>
          <a:chOff x="0" y="0"/>
          <a:chExt cx="0" cy="0"/>
        </a:xfrm>
      </p:grpSpPr>
      <p:sp>
        <p:nvSpPr>
          <p:cNvPr id="4" name="Titre 3"/>
          <p:cNvSpPr>
            <a:spLocks noGrp="1"/>
          </p:cNvSpPr>
          <p:nvPr>
            <p:ph type="title" hasCustomPrompt="1"/>
          </p:nvPr>
        </p:nvSpPr>
        <p:spPr bwMode="gray">
          <a:xfrm>
            <a:off x="360499" y="1200000"/>
            <a:ext cx="8435700" cy="346249"/>
          </a:xfrm>
        </p:spPr>
        <p:txBody>
          <a:bodyPr/>
          <a:lstStyle/>
          <a:p>
            <a:r>
              <a:rPr lang="fr-FR" noProof="0"/>
              <a:t>Titre</a:t>
            </a:r>
            <a:endParaRPr lang="fr-FR"/>
          </a:p>
        </p:txBody>
      </p:sp>
      <p:sp>
        <p:nvSpPr>
          <p:cNvPr id="9" name="Espace réservé du contenu 8"/>
          <p:cNvSpPr>
            <a:spLocks noGrp="1"/>
          </p:cNvSpPr>
          <p:nvPr>
            <p:ph sz="quarter" idx="14" hasCustomPrompt="1"/>
          </p:nvPr>
        </p:nvSpPr>
        <p:spPr bwMode="gray">
          <a:xfrm>
            <a:off x="360498" y="2448000"/>
            <a:ext cx="8435700" cy="1323439"/>
          </a:xfrm>
        </p:spPr>
        <p:txBody>
          <a:bodyPr/>
          <a:lstStyle>
            <a:lvl1pPr>
              <a:defRPr/>
            </a:lvl1pPr>
            <a:lvl2pPr>
              <a:defRPr/>
            </a:lvl2pPr>
            <a:lvl3pPr>
              <a:defRPr/>
            </a:lvl3pPr>
            <a:lvl4pPr>
              <a:defRPr/>
            </a:lvl4pPr>
            <a:lvl5pPr>
              <a:defRPr/>
            </a:lvl5pPr>
          </a:lstStyle>
          <a:p>
            <a:pPr lvl="0"/>
            <a:r>
              <a:rPr lang="fr-FR"/>
              <a:t>Texte de niveau 1</a:t>
            </a:r>
          </a:p>
          <a:p>
            <a:pPr lvl="1"/>
            <a:r>
              <a:rPr lang="fr-FR"/>
              <a:t>Texte de niveau 2</a:t>
            </a:r>
          </a:p>
          <a:p>
            <a:pPr lvl="2"/>
            <a:r>
              <a:rPr lang="fr-FR"/>
              <a:t>Texte de niveau 3</a:t>
            </a:r>
          </a:p>
          <a:p>
            <a:pPr lvl="3"/>
            <a:r>
              <a:rPr lang="fr-FR"/>
              <a:t>Texte de niveau 4</a:t>
            </a:r>
          </a:p>
          <a:p>
            <a:pPr lvl="4"/>
            <a:r>
              <a:rPr lang="fr-FR"/>
              <a:t>Texte de niveau 5</a:t>
            </a:r>
          </a:p>
        </p:txBody>
      </p:sp>
      <p:sp>
        <p:nvSpPr>
          <p:cNvPr id="15" name="Espace réservé du texte 9"/>
          <p:cNvSpPr>
            <a:spLocks noGrp="1"/>
          </p:cNvSpPr>
          <p:nvPr>
            <p:ph type="body" sz="quarter" idx="13" hasCustomPrompt="1"/>
          </p:nvPr>
        </p:nvSpPr>
        <p:spPr bwMode="gray">
          <a:xfrm>
            <a:off x="3316600" y="240000"/>
            <a:ext cx="5479600" cy="230832"/>
          </a:xfrm>
        </p:spPr>
        <p:txBody>
          <a:bodyPr/>
          <a:lstStyle>
            <a:lvl1pPr marL="107997" indent="-107997" algn="r">
              <a:spcAft>
                <a:spcPts val="0"/>
              </a:spcAft>
              <a:buFont typeface="+mj-lt"/>
              <a:buAutoNum type="arabicPeriod"/>
              <a:defRPr sz="750" b="1"/>
            </a:lvl1pPr>
            <a:lvl2pPr marL="107997" indent="-107997" algn="r">
              <a:spcBef>
                <a:spcPts val="0"/>
              </a:spcBef>
              <a:spcAft>
                <a:spcPts val="0"/>
              </a:spcAft>
              <a:buFont typeface="+mj-lt"/>
              <a:buAutoNum type="alphaLcPeriod"/>
              <a:defRPr sz="750"/>
            </a:lvl2pPr>
          </a:lstStyle>
          <a:p>
            <a:pPr lvl="0"/>
            <a:r>
              <a:rPr lang="fr-FR"/>
              <a:t>Titre</a:t>
            </a:r>
          </a:p>
          <a:p>
            <a:pPr lvl="1"/>
            <a:r>
              <a:rPr lang="fr-FR"/>
              <a:t>Sous-titre</a:t>
            </a:r>
          </a:p>
        </p:txBody>
      </p:sp>
      <p:sp>
        <p:nvSpPr>
          <p:cNvPr id="8" name="Espace réservé de la date 1">
            <a:extLst>
              <a:ext uri="{FF2B5EF4-FFF2-40B4-BE49-F238E27FC236}">
                <a16:creationId xmlns:a16="http://schemas.microsoft.com/office/drawing/2014/main" xmlns="" id="{48DF368D-0C4B-2743-8FE5-01F96D2C1253}"/>
              </a:ext>
            </a:extLst>
          </p:cNvPr>
          <p:cNvSpPr>
            <a:spLocks noGrp="1"/>
          </p:cNvSpPr>
          <p:nvPr>
            <p:ph type="dt" sz="half" idx="10"/>
          </p:nvPr>
        </p:nvSpPr>
        <p:spPr bwMode="gray">
          <a:xfrm>
            <a:off x="6435261" y="6378000"/>
            <a:ext cx="1171625" cy="276999"/>
          </a:xfrm>
          <a:prstGeom prst="rect">
            <a:avLst/>
          </a:prstGeom>
        </p:spPr>
        <p:txBody>
          <a:bodyPr/>
          <a:lstStyle/>
          <a:p>
            <a:pPr algn="r"/>
            <a:fld id="{11F3B502-0732-41FA-B9A6-007621D64075}" type="datetime1">
              <a:rPr lang="fr-FR" cap="all" smtClean="0"/>
              <a:pPr algn="r"/>
              <a:t>31/01/2025</a:t>
            </a:fld>
            <a:endParaRPr lang="fr-FR" cap="all"/>
          </a:p>
        </p:txBody>
      </p:sp>
      <p:sp>
        <p:nvSpPr>
          <p:cNvPr id="10" name="Espace réservé du numéro de diapositive 7">
            <a:extLst>
              <a:ext uri="{FF2B5EF4-FFF2-40B4-BE49-F238E27FC236}">
                <a16:creationId xmlns:a16="http://schemas.microsoft.com/office/drawing/2014/main" xmlns="" id="{18BB1EA6-B51D-8C43-9842-1E89F403ABFA}"/>
              </a:ext>
            </a:extLst>
          </p:cNvPr>
          <p:cNvSpPr>
            <a:spLocks noGrp="1"/>
          </p:cNvSpPr>
          <p:nvPr>
            <p:ph type="sldNum" sz="quarter" idx="12"/>
          </p:nvPr>
        </p:nvSpPr>
        <p:spPr bwMode="gray">
          <a:xfrm>
            <a:off x="7606886" y="6378000"/>
            <a:ext cx="1171625" cy="246221"/>
          </a:xfrm>
          <a:prstGeom prst="rect">
            <a:avLst/>
          </a:prstGeom>
        </p:spPr>
        <p:txBody>
          <a:bodyPr/>
          <a:lstStyle>
            <a:lvl1pPr algn="r">
              <a:defRPr sz="1600">
                <a:solidFill>
                  <a:srgbClr val="FF0000"/>
                </a:solidFill>
              </a:defRPr>
            </a:lvl1pPr>
          </a:lstStyle>
          <a:p>
            <a:fld id="{733122C9-A0B9-462F-8757-0847AD287B63}" type="slidenum">
              <a:rPr lang="fr-FR" smtClean="0"/>
              <a:pPr/>
              <a:t>‹N°›</a:t>
            </a:fld>
            <a:endParaRPr lang="fr-FR"/>
          </a:p>
        </p:txBody>
      </p:sp>
    </p:spTree>
    <p:extLst>
      <p:ext uri="{BB962C8B-B14F-4D97-AF65-F5344CB8AC3E}">
        <p14:creationId xmlns:p14="http://schemas.microsoft.com/office/powerpoint/2010/main" xmlns="" val="1548183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2_Titre et contenu">
    <p:spTree>
      <p:nvGrpSpPr>
        <p:cNvPr id="1" name=""/>
        <p:cNvGrpSpPr/>
        <p:nvPr/>
      </p:nvGrpSpPr>
      <p:grpSpPr>
        <a:xfrm>
          <a:off x="0" y="0"/>
          <a:ext cx="0" cy="0"/>
          <a:chOff x="0" y="0"/>
          <a:chExt cx="0" cy="0"/>
        </a:xfrm>
      </p:grpSpPr>
      <p:sp>
        <p:nvSpPr>
          <p:cNvPr id="4" name="Titre 3"/>
          <p:cNvSpPr>
            <a:spLocks noGrp="1"/>
          </p:cNvSpPr>
          <p:nvPr>
            <p:ph type="title" hasCustomPrompt="1"/>
          </p:nvPr>
        </p:nvSpPr>
        <p:spPr bwMode="gray">
          <a:xfrm>
            <a:off x="360499" y="1200000"/>
            <a:ext cx="8435700" cy="346249"/>
          </a:xfrm>
        </p:spPr>
        <p:txBody>
          <a:bodyPr/>
          <a:lstStyle/>
          <a:p>
            <a:r>
              <a:rPr lang="fr-FR" noProof="0"/>
              <a:t>Titre</a:t>
            </a:r>
            <a:endParaRPr lang="fr-FR"/>
          </a:p>
        </p:txBody>
      </p:sp>
      <p:sp>
        <p:nvSpPr>
          <p:cNvPr id="9" name="Espace réservé du contenu 8"/>
          <p:cNvSpPr>
            <a:spLocks noGrp="1"/>
          </p:cNvSpPr>
          <p:nvPr>
            <p:ph sz="quarter" idx="14" hasCustomPrompt="1"/>
          </p:nvPr>
        </p:nvSpPr>
        <p:spPr bwMode="gray">
          <a:xfrm>
            <a:off x="360498" y="2448000"/>
            <a:ext cx="8435700" cy="1323439"/>
          </a:xfrm>
        </p:spPr>
        <p:txBody>
          <a:bodyPr/>
          <a:lstStyle>
            <a:lvl1pPr>
              <a:defRPr/>
            </a:lvl1pPr>
            <a:lvl2pPr>
              <a:defRPr/>
            </a:lvl2pPr>
            <a:lvl3pPr>
              <a:defRPr/>
            </a:lvl3pPr>
            <a:lvl4pPr>
              <a:defRPr/>
            </a:lvl4pPr>
            <a:lvl5pPr>
              <a:defRPr/>
            </a:lvl5pPr>
          </a:lstStyle>
          <a:p>
            <a:pPr lvl="0"/>
            <a:r>
              <a:rPr lang="fr-FR"/>
              <a:t>Texte de niveau 1</a:t>
            </a:r>
          </a:p>
          <a:p>
            <a:pPr lvl="1"/>
            <a:r>
              <a:rPr lang="fr-FR"/>
              <a:t>Texte de niveau 2</a:t>
            </a:r>
          </a:p>
          <a:p>
            <a:pPr lvl="2"/>
            <a:r>
              <a:rPr lang="fr-FR"/>
              <a:t>Texte de niveau 3</a:t>
            </a:r>
          </a:p>
          <a:p>
            <a:pPr lvl="3"/>
            <a:r>
              <a:rPr lang="fr-FR"/>
              <a:t>Texte de niveau 4</a:t>
            </a:r>
          </a:p>
          <a:p>
            <a:pPr lvl="4"/>
            <a:r>
              <a:rPr lang="fr-FR"/>
              <a:t>Texte de niveau 5</a:t>
            </a:r>
          </a:p>
        </p:txBody>
      </p:sp>
      <p:sp>
        <p:nvSpPr>
          <p:cNvPr id="15" name="Espace réservé du texte 9"/>
          <p:cNvSpPr>
            <a:spLocks noGrp="1"/>
          </p:cNvSpPr>
          <p:nvPr>
            <p:ph type="body" sz="quarter" idx="13" hasCustomPrompt="1"/>
          </p:nvPr>
        </p:nvSpPr>
        <p:spPr bwMode="gray">
          <a:xfrm>
            <a:off x="3316600" y="240000"/>
            <a:ext cx="5479600" cy="230832"/>
          </a:xfrm>
        </p:spPr>
        <p:txBody>
          <a:bodyPr/>
          <a:lstStyle>
            <a:lvl1pPr marL="107997" indent="-107997" algn="r">
              <a:spcAft>
                <a:spcPts val="0"/>
              </a:spcAft>
              <a:buFont typeface="+mj-lt"/>
              <a:buAutoNum type="arabicPeriod"/>
              <a:defRPr sz="750" b="1"/>
            </a:lvl1pPr>
            <a:lvl2pPr marL="107997" indent="-107997" algn="r">
              <a:spcBef>
                <a:spcPts val="0"/>
              </a:spcBef>
              <a:spcAft>
                <a:spcPts val="0"/>
              </a:spcAft>
              <a:buFont typeface="+mj-lt"/>
              <a:buAutoNum type="alphaLcPeriod"/>
              <a:defRPr sz="750"/>
            </a:lvl2pPr>
          </a:lstStyle>
          <a:p>
            <a:pPr lvl="0"/>
            <a:r>
              <a:rPr lang="fr-FR"/>
              <a:t>Titre</a:t>
            </a:r>
          </a:p>
          <a:p>
            <a:pPr lvl="1"/>
            <a:r>
              <a:rPr lang="fr-FR"/>
              <a:t>Sous-titre</a:t>
            </a:r>
          </a:p>
        </p:txBody>
      </p:sp>
      <p:sp>
        <p:nvSpPr>
          <p:cNvPr id="8" name="Espace réservé de la date 1">
            <a:extLst>
              <a:ext uri="{FF2B5EF4-FFF2-40B4-BE49-F238E27FC236}">
                <a16:creationId xmlns:a16="http://schemas.microsoft.com/office/drawing/2014/main" xmlns="" id="{48DF368D-0C4B-2743-8FE5-01F96D2C1253}"/>
              </a:ext>
            </a:extLst>
          </p:cNvPr>
          <p:cNvSpPr>
            <a:spLocks noGrp="1"/>
          </p:cNvSpPr>
          <p:nvPr>
            <p:ph type="dt" sz="half" idx="10"/>
          </p:nvPr>
        </p:nvSpPr>
        <p:spPr bwMode="gray">
          <a:xfrm>
            <a:off x="6435261" y="6378000"/>
            <a:ext cx="1171625" cy="276999"/>
          </a:xfrm>
          <a:prstGeom prst="rect">
            <a:avLst/>
          </a:prstGeom>
        </p:spPr>
        <p:txBody>
          <a:bodyPr/>
          <a:lstStyle/>
          <a:p>
            <a:pPr algn="r"/>
            <a:fld id="{11F3B502-0732-41FA-B9A6-007621D64075}" type="datetime1">
              <a:rPr lang="fr-FR" cap="all" smtClean="0"/>
              <a:pPr algn="r"/>
              <a:t>31/01/2025</a:t>
            </a:fld>
            <a:endParaRPr lang="fr-FR" cap="all"/>
          </a:p>
        </p:txBody>
      </p:sp>
      <p:sp>
        <p:nvSpPr>
          <p:cNvPr id="10" name="Espace réservé du numéro de diapositive 7">
            <a:extLst>
              <a:ext uri="{FF2B5EF4-FFF2-40B4-BE49-F238E27FC236}">
                <a16:creationId xmlns:a16="http://schemas.microsoft.com/office/drawing/2014/main" xmlns="" id="{18BB1EA6-B51D-8C43-9842-1E89F403ABFA}"/>
              </a:ext>
            </a:extLst>
          </p:cNvPr>
          <p:cNvSpPr>
            <a:spLocks noGrp="1"/>
          </p:cNvSpPr>
          <p:nvPr>
            <p:ph type="sldNum" sz="quarter" idx="12"/>
          </p:nvPr>
        </p:nvSpPr>
        <p:spPr bwMode="gray">
          <a:xfrm>
            <a:off x="7606886" y="6378000"/>
            <a:ext cx="1171625" cy="246221"/>
          </a:xfrm>
          <a:prstGeom prst="rect">
            <a:avLst/>
          </a:prstGeom>
        </p:spPr>
        <p:txBody>
          <a:bodyPr/>
          <a:lstStyle>
            <a:lvl1pPr algn="r">
              <a:defRPr sz="1600">
                <a:solidFill>
                  <a:srgbClr val="FF0000"/>
                </a:solidFill>
              </a:defRPr>
            </a:lvl1pPr>
          </a:lstStyle>
          <a:p>
            <a:fld id="{733122C9-A0B9-462F-8757-0847AD287B63}" type="slidenum">
              <a:rPr lang="fr-FR" smtClean="0"/>
              <a:pPr/>
              <a:t>‹N°›</a:t>
            </a:fld>
            <a:endParaRPr lang="fr-FR"/>
          </a:p>
        </p:txBody>
      </p:sp>
    </p:spTree>
    <p:extLst>
      <p:ext uri="{BB962C8B-B14F-4D97-AF65-F5344CB8AC3E}">
        <p14:creationId xmlns:p14="http://schemas.microsoft.com/office/powerpoint/2010/main" xmlns="" val="31507533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323977" y="2692866"/>
            <a:ext cx="8454534" cy="1952321"/>
          </a:xfrm>
          <a:prstGeom prst="rect">
            <a:avLst/>
          </a:prstGeom>
          <a:solidFill>
            <a:schemeClr val="bg1">
              <a:lumMod val="85000"/>
            </a:schemeClr>
          </a:solidFill>
        </p:spPr>
        <p:txBody>
          <a:bodyPr tIns="1080000" anchor="ctr" anchorCtr="0"/>
          <a:lstStyle>
            <a:lvl1pPr algn="ctr">
              <a:defRPr cap="all" baseline="0"/>
            </a:lvl1pPr>
          </a:lstStyle>
          <a:p>
            <a:r>
              <a:rPr lang="fr-FR"/>
              <a:t>Sélectionner l’icône pour insérer une image, </a:t>
            </a:r>
            <a:br>
              <a:rPr lang="fr-FR"/>
            </a:br>
            <a:r>
              <a:rPr lang="fr-FR"/>
              <a:t>puis disposer l’image en arrière plan </a:t>
            </a:r>
            <a:br>
              <a:rPr lang="fr-FR"/>
            </a:br>
            <a:r>
              <a:rPr lang="fr-FR"/>
              <a:t>(Sélectionner l’image avec le bouton droit de la souris / </a:t>
            </a:r>
            <a:br>
              <a:rPr lang="fr-FR"/>
            </a:br>
            <a:r>
              <a:rPr lang="fr-FR"/>
              <a:t>Mettre à l’arrière plan)</a:t>
            </a:r>
          </a:p>
        </p:txBody>
      </p:sp>
      <p:sp>
        <p:nvSpPr>
          <p:cNvPr id="2" name="Titre 1"/>
          <p:cNvSpPr>
            <a:spLocks noGrp="1"/>
          </p:cNvSpPr>
          <p:nvPr>
            <p:ph type="title" hasCustomPrompt="1"/>
          </p:nvPr>
        </p:nvSpPr>
        <p:spPr bwMode="gray">
          <a:xfrm>
            <a:off x="828735" y="3236816"/>
            <a:ext cx="7571341" cy="864422"/>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noFill/>
          </a:ln>
        </p:spPr>
        <p:txBody>
          <a:bodyPr lIns="0" bIns="360000" anchor="ctr" anchorCtr="0"/>
          <a:lstStyle>
            <a:lvl1pPr marL="396554" indent="-396554">
              <a:buFont typeface="+mj-lt"/>
              <a:buAutoNum type="arabicPeriod"/>
              <a:defRPr sz="3255">
                <a:solidFill>
                  <a:schemeClr val="tx2"/>
                </a:solidFill>
              </a:defRPr>
            </a:lvl1pPr>
          </a:lstStyle>
          <a:p>
            <a:r>
              <a:rPr lang="fr-FR" dirty="0"/>
              <a:t>Titre</a:t>
            </a:r>
          </a:p>
        </p:txBody>
      </p:sp>
      <p:sp>
        <p:nvSpPr>
          <p:cNvPr id="7" name="Espace réservé de la date 1">
            <a:extLst>
              <a:ext uri="{FF2B5EF4-FFF2-40B4-BE49-F238E27FC236}">
                <a16:creationId xmlns:a16="http://schemas.microsoft.com/office/drawing/2014/main" xmlns="" id="{9748505C-3D2A-D74D-9CDB-23720A2BFF18}"/>
              </a:ext>
            </a:extLst>
          </p:cNvPr>
          <p:cNvSpPr>
            <a:spLocks noGrp="1"/>
          </p:cNvSpPr>
          <p:nvPr>
            <p:ph type="dt" sz="half" idx="10"/>
          </p:nvPr>
        </p:nvSpPr>
        <p:spPr bwMode="gray">
          <a:xfrm>
            <a:off x="6435261" y="6378000"/>
            <a:ext cx="1171625" cy="276999"/>
          </a:xfrm>
          <a:prstGeom prst="rect">
            <a:avLst/>
          </a:prstGeom>
        </p:spPr>
        <p:txBody>
          <a:bodyPr/>
          <a:lstStyle/>
          <a:p>
            <a:pPr algn="r"/>
            <a:fld id="{B53243DC-22D4-4063-968D-3E7B7EEAF735}" type="datetime1">
              <a:rPr lang="fr-FR" cap="all" smtClean="0"/>
              <a:pPr algn="r"/>
              <a:t>31/01/2025</a:t>
            </a:fld>
            <a:endParaRPr lang="fr-FR" cap="all"/>
          </a:p>
        </p:txBody>
      </p:sp>
      <p:sp>
        <p:nvSpPr>
          <p:cNvPr id="9" name="Espace réservé du numéro de diapositive 7">
            <a:extLst>
              <a:ext uri="{FF2B5EF4-FFF2-40B4-BE49-F238E27FC236}">
                <a16:creationId xmlns:a16="http://schemas.microsoft.com/office/drawing/2014/main" xmlns="" id="{98F10018-47D8-6540-8D30-5845FE9749F3}"/>
              </a:ext>
            </a:extLst>
          </p:cNvPr>
          <p:cNvSpPr>
            <a:spLocks noGrp="1"/>
          </p:cNvSpPr>
          <p:nvPr>
            <p:ph type="sldNum" sz="quarter" idx="12"/>
          </p:nvPr>
        </p:nvSpPr>
        <p:spPr bwMode="gray">
          <a:xfrm>
            <a:off x="7606886" y="6378000"/>
            <a:ext cx="1171625" cy="246542"/>
          </a:xfrm>
          <a:prstGeom prst="rect">
            <a:avLst/>
          </a:prstGeom>
        </p:spPr>
        <p:txBody>
          <a:bodyPr/>
          <a:lstStyle>
            <a:lvl1pPr algn="r">
              <a:defRPr sz="1602">
                <a:solidFill>
                  <a:srgbClr val="FF0000"/>
                </a:solidFill>
              </a:defRPr>
            </a:lvl1pPr>
          </a:lstStyle>
          <a:p>
            <a:fld id="{733122C9-A0B9-462F-8757-0847AD287B63}" type="slidenum">
              <a:rPr lang="fr-FR" smtClean="0"/>
              <a:pPr/>
              <a:t>‹N°›</a:t>
            </a:fld>
            <a:endParaRPr lang="fr-FR"/>
          </a:p>
        </p:txBody>
      </p:sp>
    </p:spTree>
    <p:extLst>
      <p:ext uri="{BB962C8B-B14F-4D97-AF65-F5344CB8AC3E}">
        <p14:creationId xmlns:p14="http://schemas.microsoft.com/office/powerpoint/2010/main" xmlns="" val="4184394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Titre et textes 3 colonnes">
    <p:spTree>
      <p:nvGrpSpPr>
        <p:cNvPr id="1" name=""/>
        <p:cNvGrpSpPr/>
        <p:nvPr/>
      </p:nvGrpSpPr>
      <p:grpSpPr>
        <a:xfrm>
          <a:off x="0" y="0"/>
          <a:ext cx="0" cy="0"/>
          <a:chOff x="0" y="0"/>
          <a:chExt cx="0" cy="0"/>
        </a:xfrm>
      </p:grpSpPr>
      <p:sp>
        <p:nvSpPr>
          <p:cNvPr id="11" name="Espace réservé de la date 1">
            <a:extLst>
              <a:ext uri="{FF2B5EF4-FFF2-40B4-BE49-F238E27FC236}">
                <a16:creationId xmlns:a16="http://schemas.microsoft.com/office/drawing/2014/main" xmlns="" id="{9F5F8F36-9414-6946-BDAE-0A76E569CDF2}"/>
              </a:ext>
            </a:extLst>
          </p:cNvPr>
          <p:cNvSpPr>
            <a:spLocks noGrp="1"/>
          </p:cNvSpPr>
          <p:nvPr>
            <p:ph type="dt" sz="half" idx="10"/>
          </p:nvPr>
        </p:nvSpPr>
        <p:spPr bwMode="gray">
          <a:xfrm>
            <a:off x="6435261" y="6378000"/>
            <a:ext cx="1171625" cy="276999"/>
          </a:xfrm>
          <a:prstGeom prst="rect">
            <a:avLst/>
          </a:prstGeom>
        </p:spPr>
        <p:txBody>
          <a:bodyPr/>
          <a:lstStyle/>
          <a:p>
            <a:pPr algn="r"/>
            <a:fld id="{EFA0773D-3F28-40F9-B9EA-54498D76AC91}" type="datetime1">
              <a:rPr lang="fr-FR" cap="all" smtClean="0"/>
              <a:pPr algn="r"/>
              <a:t>31/01/2025</a:t>
            </a:fld>
            <a:endParaRPr lang="fr-FR" cap="all"/>
          </a:p>
        </p:txBody>
      </p:sp>
      <p:sp>
        <p:nvSpPr>
          <p:cNvPr id="15" name="Espace réservé du numéro de diapositive 7">
            <a:extLst>
              <a:ext uri="{FF2B5EF4-FFF2-40B4-BE49-F238E27FC236}">
                <a16:creationId xmlns:a16="http://schemas.microsoft.com/office/drawing/2014/main" xmlns="" id="{39B13F4C-6D78-BF47-94DF-EE7823417253}"/>
              </a:ext>
            </a:extLst>
          </p:cNvPr>
          <p:cNvSpPr>
            <a:spLocks noGrp="1"/>
          </p:cNvSpPr>
          <p:nvPr>
            <p:ph type="sldNum" sz="quarter" idx="12"/>
          </p:nvPr>
        </p:nvSpPr>
        <p:spPr bwMode="gray">
          <a:xfrm>
            <a:off x="7606886" y="6378000"/>
            <a:ext cx="1171625" cy="246542"/>
          </a:xfrm>
          <a:prstGeom prst="rect">
            <a:avLst/>
          </a:prstGeom>
        </p:spPr>
        <p:txBody>
          <a:bodyPr/>
          <a:lstStyle>
            <a:lvl1pPr algn="r">
              <a:defRPr sz="1602">
                <a:solidFill>
                  <a:srgbClr val="FF0000"/>
                </a:solidFill>
              </a:defRPr>
            </a:lvl1pPr>
          </a:lstStyle>
          <a:p>
            <a:fld id="{733122C9-A0B9-462F-8757-0847AD287B63}" type="slidenum">
              <a:rPr lang="fr-FR" smtClean="0"/>
              <a:pPr/>
              <a:t>‹N°›</a:t>
            </a:fld>
            <a:endParaRPr lang="fr-FR"/>
          </a:p>
        </p:txBody>
      </p:sp>
      <p:sp>
        <p:nvSpPr>
          <p:cNvPr id="9" name="Titre 1"/>
          <p:cNvSpPr>
            <a:spLocks noGrp="1"/>
          </p:cNvSpPr>
          <p:nvPr>
            <p:ph type="title" hasCustomPrompt="1"/>
          </p:nvPr>
        </p:nvSpPr>
        <p:spPr bwMode="gray">
          <a:xfrm>
            <a:off x="468193" y="1200000"/>
            <a:ext cx="8220314" cy="346249"/>
          </a:xfrm>
        </p:spPr>
        <p:txBody>
          <a:bodyPr/>
          <a:lstStyle>
            <a:lvl1pPr>
              <a:defRPr>
                <a:solidFill>
                  <a:schemeClr val="tx2"/>
                </a:solidFill>
              </a:defRPr>
            </a:lvl1pPr>
          </a:lstStyle>
          <a:p>
            <a:r>
              <a:rPr lang="fr-FR" dirty="0"/>
              <a:t>Titre</a:t>
            </a:r>
          </a:p>
        </p:txBody>
      </p:sp>
      <p:sp>
        <p:nvSpPr>
          <p:cNvPr id="16" name="Espace réservé du texte 9"/>
          <p:cNvSpPr>
            <a:spLocks noGrp="1"/>
          </p:cNvSpPr>
          <p:nvPr>
            <p:ph type="body" sz="quarter" idx="13" hasCustomPrompt="1"/>
          </p:nvPr>
        </p:nvSpPr>
        <p:spPr bwMode="gray">
          <a:xfrm>
            <a:off x="3316600" y="240000"/>
            <a:ext cx="5371907" cy="231089"/>
          </a:xfrm>
        </p:spPr>
        <p:txBody>
          <a:bodyPr/>
          <a:lstStyle>
            <a:lvl1pPr marL="108151" indent="-108151" algn="r" defTabSz="915680" rtl="0" eaLnBrk="1" latinLnBrk="0" hangingPunct="1">
              <a:lnSpc>
                <a:spcPct val="100000"/>
              </a:lnSpc>
              <a:spcBef>
                <a:spcPts val="0"/>
              </a:spcBef>
              <a:spcAft>
                <a:spcPts val="0"/>
              </a:spcAft>
              <a:buFont typeface="+mj-lt"/>
              <a:buAutoNum type="arabicPeriod"/>
              <a:defRPr lang="fr-FR" sz="751" b="1" kern="1200" dirty="0">
                <a:solidFill>
                  <a:schemeClr val="tx2">
                    <a:lumMod val="75000"/>
                  </a:schemeClr>
                </a:solidFill>
                <a:latin typeface="+mn-lt"/>
                <a:ea typeface="+mn-ea"/>
                <a:cs typeface="+mn-cs"/>
              </a:defRPr>
            </a:lvl1pPr>
            <a:lvl2pPr marL="108151" indent="-108151" algn="r" defTabSz="915680" rtl="0" eaLnBrk="1" latinLnBrk="0" hangingPunct="1">
              <a:lnSpc>
                <a:spcPct val="100000"/>
              </a:lnSpc>
              <a:spcBef>
                <a:spcPts val="0"/>
              </a:spcBef>
              <a:spcAft>
                <a:spcPts val="0"/>
              </a:spcAft>
              <a:buFont typeface="+mj-lt"/>
              <a:buAutoNum type="alphaLcPeriod"/>
              <a:defRPr lang="fr-FR" sz="751" b="1" kern="1200" dirty="0">
                <a:solidFill>
                  <a:schemeClr val="tx2">
                    <a:lumMod val="75000"/>
                  </a:schemeClr>
                </a:solidFill>
                <a:latin typeface="+mn-lt"/>
                <a:ea typeface="+mn-ea"/>
                <a:cs typeface="+mn-cs"/>
              </a:defRPr>
            </a:lvl2pPr>
          </a:lstStyle>
          <a:p>
            <a:pPr lvl="0"/>
            <a:r>
              <a:rPr lang="fr-FR" dirty="0"/>
              <a:t>Titre</a:t>
            </a:r>
          </a:p>
          <a:p>
            <a:pPr lvl="1"/>
            <a:r>
              <a:rPr lang="fr-FR" dirty="0"/>
              <a:t>Sous-titre</a:t>
            </a:r>
          </a:p>
        </p:txBody>
      </p:sp>
      <p:sp>
        <p:nvSpPr>
          <p:cNvPr id="17" name="Espace réservé du texte 11"/>
          <p:cNvSpPr>
            <a:spLocks noGrp="1"/>
          </p:cNvSpPr>
          <p:nvPr>
            <p:ph type="body" sz="quarter" idx="14" hasCustomPrompt="1"/>
          </p:nvPr>
        </p:nvSpPr>
        <p:spPr bwMode="gray">
          <a:xfrm>
            <a:off x="468192" y="2448000"/>
            <a:ext cx="2523500" cy="662361"/>
          </a:xfrm>
        </p:spPr>
        <p:txBody>
          <a:bodyPr/>
          <a:lstStyle>
            <a:lvl1pPr algn="l" defTabSz="915680" rtl="0" eaLnBrk="1" latinLnBrk="0" hangingPunct="1">
              <a:lnSpc>
                <a:spcPct val="100000"/>
              </a:lnSpc>
              <a:buFont typeface="Arial" pitchFamily="34" charset="0"/>
              <a:defRPr lang="fr-FR" sz="1051" b="0" kern="1200" dirty="0">
                <a:solidFill>
                  <a:schemeClr val="tx2">
                    <a:lumMod val="75000"/>
                  </a:schemeClr>
                </a:solidFill>
                <a:latin typeface="+mn-lt"/>
                <a:ea typeface="+mn-ea"/>
                <a:cs typeface="+mn-cs"/>
              </a:defRPr>
            </a:lvl1pPr>
            <a:lvl2pPr algn="l" defTabSz="915680" rtl="0" eaLnBrk="1" latinLnBrk="0" hangingPunct="1">
              <a:lnSpc>
                <a:spcPct val="100000"/>
              </a:lnSpc>
              <a:buFont typeface="Arial" pitchFamily="34" charset="0"/>
              <a:defRPr lang="fr-FR" sz="951" b="0" kern="1200" dirty="0">
                <a:solidFill>
                  <a:schemeClr val="tx2">
                    <a:lumMod val="75000"/>
                  </a:schemeClr>
                </a:solidFill>
                <a:latin typeface="+mn-lt"/>
                <a:ea typeface="+mn-ea"/>
                <a:cs typeface="+mn-cs"/>
              </a:defRPr>
            </a:lvl2pPr>
            <a:lvl3pPr algn="l" defTabSz="915680" rtl="0" eaLnBrk="1" latinLnBrk="0" hangingPunct="1">
              <a:lnSpc>
                <a:spcPct val="100000"/>
              </a:lnSpc>
              <a:buFont typeface="Arial" pitchFamily="34" charset="0"/>
              <a:defRPr lang="fr-FR" sz="851" b="0" kern="1200" dirty="0">
                <a:solidFill>
                  <a:schemeClr val="tx2">
                    <a:lumMod val="75000"/>
                  </a:schemeClr>
                </a:solidFill>
                <a:latin typeface="+mn-lt"/>
                <a:ea typeface="+mn-ea"/>
                <a:cs typeface="+mn-cs"/>
              </a:defRPr>
            </a:lvl3pPr>
            <a:lvl4pPr algn="l" defTabSz="915680" rtl="0" eaLnBrk="1" latinLnBrk="0" hangingPunct="1">
              <a:lnSpc>
                <a:spcPct val="100000"/>
              </a:lnSpc>
              <a:buFont typeface="Arial" pitchFamily="34" charset="0"/>
              <a:defRPr lang="fr-FR" sz="751" b="0" kern="1200" dirty="0">
                <a:solidFill>
                  <a:schemeClr val="tx2">
                    <a:lumMod val="75000"/>
                  </a:schemeClr>
                </a:solidFill>
                <a:latin typeface="+mn-lt"/>
                <a:ea typeface="+mn-ea"/>
                <a:cs typeface="+mn-cs"/>
              </a:defRPr>
            </a:lvl4pPr>
            <a:lvl5pPr algn="l" defTabSz="915680" rtl="0" eaLnBrk="1" latinLnBrk="0" hangingPunct="1">
              <a:lnSpc>
                <a:spcPct val="100000"/>
              </a:lnSpc>
              <a:buFont typeface="Arial" pitchFamily="34" charset="0"/>
              <a:defRPr lang="fr-FR" sz="701" b="0" kern="1200" dirty="0">
                <a:solidFill>
                  <a:schemeClr val="tx2">
                    <a:lumMod val="75000"/>
                  </a:schemeClr>
                </a:solidFill>
                <a:latin typeface="+mn-lt"/>
                <a:ea typeface="+mn-ea"/>
                <a:cs typeface="+mn-cs"/>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8" name="Espace réservé du texte 11"/>
          <p:cNvSpPr>
            <a:spLocks noGrp="1"/>
          </p:cNvSpPr>
          <p:nvPr>
            <p:ph type="body" sz="quarter" idx="15" hasCustomPrompt="1"/>
          </p:nvPr>
        </p:nvSpPr>
        <p:spPr bwMode="gray">
          <a:xfrm>
            <a:off x="3316600" y="2448000"/>
            <a:ext cx="2523500" cy="662361"/>
          </a:xfrm>
        </p:spPr>
        <p:txBody>
          <a:bodyPr/>
          <a:lstStyle>
            <a:lvl1pPr algn="l" defTabSz="915680" rtl="0" eaLnBrk="1" latinLnBrk="0" hangingPunct="1">
              <a:lnSpc>
                <a:spcPct val="100000"/>
              </a:lnSpc>
              <a:buFont typeface="Arial" pitchFamily="34" charset="0"/>
              <a:defRPr lang="fr-FR" sz="1051" b="0" kern="1200" dirty="0">
                <a:solidFill>
                  <a:schemeClr val="tx2">
                    <a:lumMod val="75000"/>
                  </a:schemeClr>
                </a:solidFill>
                <a:latin typeface="+mn-lt"/>
                <a:ea typeface="+mn-ea"/>
                <a:cs typeface="+mn-cs"/>
              </a:defRPr>
            </a:lvl1pPr>
            <a:lvl2pPr algn="l" defTabSz="915680" rtl="0" eaLnBrk="1" latinLnBrk="0" hangingPunct="1">
              <a:lnSpc>
                <a:spcPct val="100000"/>
              </a:lnSpc>
              <a:buFont typeface="Arial" pitchFamily="34" charset="0"/>
              <a:defRPr lang="fr-FR" sz="951" b="0" kern="1200" dirty="0">
                <a:solidFill>
                  <a:schemeClr val="tx2">
                    <a:lumMod val="75000"/>
                  </a:schemeClr>
                </a:solidFill>
                <a:latin typeface="+mn-lt"/>
                <a:ea typeface="+mn-ea"/>
                <a:cs typeface="+mn-cs"/>
              </a:defRPr>
            </a:lvl2pPr>
            <a:lvl3pPr algn="l" defTabSz="915680" rtl="0" eaLnBrk="1" latinLnBrk="0" hangingPunct="1">
              <a:lnSpc>
                <a:spcPct val="100000"/>
              </a:lnSpc>
              <a:buFont typeface="Arial" pitchFamily="34" charset="0"/>
              <a:defRPr lang="fr-FR" sz="851" b="0" kern="1200" dirty="0">
                <a:solidFill>
                  <a:schemeClr val="tx2">
                    <a:lumMod val="75000"/>
                  </a:schemeClr>
                </a:solidFill>
                <a:latin typeface="+mn-lt"/>
                <a:ea typeface="+mn-ea"/>
                <a:cs typeface="+mn-cs"/>
              </a:defRPr>
            </a:lvl3pPr>
            <a:lvl4pPr algn="l" defTabSz="915680" rtl="0" eaLnBrk="1" latinLnBrk="0" hangingPunct="1">
              <a:lnSpc>
                <a:spcPct val="100000"/>
              </a:lnSpc>
              <a:buFont typeface="Arial" pitchFamily="34" charset="0"/>
              <a:defRPr lang="fr-FR" sz="751" b="0" kern="1200" dirty="0">
                <a:solidFill>
                  <a:schemeClr val="tx2">
                    <a:lumMod val="75000"/>
                  </a:schemeClr>
                </a:solidFill>
                <a:latin typeface="+mn-lt"/>
                <a:ea typeface="+mn-ea"/>
                <a:cs typeface="+mn-cs"/>
              </a:defRPr>
            </a:lvl4pPr>
            <a:lvl5pPr algn="l" defTabSz="915680" rtl="0" eaLnBrk="1" latinLnBrk="0" hangingPunct="1">
              <a:lnSpc>
                <a:spcPct val="100000"/>
              </a:lnSpc>
              <a:buFont typeface="Arial" pitchFamily="34" charset="0"/>
              <a:defRPr lang="fr-FR" sz="701" b="0" kern="1200" dirty="0">
                <a:solidFill>
                  <a:schemeClr val="tx2">
                    <a:lumMod val="75000"/>
                  </a:schemeClr>
                </a:solidFill>
                <a:latin typeface="+mn-lt"/>
                <a:ea typeface="+mn-ea"/>
                <a:cs typeface="+mn-cs"/>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9" name="Espace réservé du texte 11"/>
          <p:cNvSpPr>
            <a:spLocks noGrp="1"/>
          </p:cNvSpPr>
          <p:nvPr>
            <p:ph type="body" sz="quarter" idx="16" hasCustomPrompt="1"/>
          </p:nvPr>
        </p:nvSpPr>
        <p:spPr bwMode="gray">
          <a:xfrm>
            <a:off x="6165007" y="2448000"/>
            <a:ext cx="2523500" cy="662361"/>
          </a:xfrm>
        </p:spPr>
        <p:txBody>
          <a:bodyPr/>
          <a:lstStyle>
            <a:lvl1pPr algn="l" defTabSz="915680" rtl="0" eaLnBrk="1" latinLnBrk="0" hangingPunct="1">
              <a:lnSpc>
                <a:spcPct val="100000"/>
              </a:lnSpc>
              <a:buFont typeface="Arial" pitchFamily="34" charset="0"/>
              <a:defRPr lang="fr-FR" sz="1051" b="0" kern="1200" dirty="0">
                <a:solidFill>
                  <a:schemeClr val="tx2">
                    <a:lumMod val="75000"/>
                  </a:schemeClr>
                </a:solidFill>
                <a:latin typeface="+mn-lt"/>
                <a:ea typeface="+mn-ea"/>
                <a:cs typeface="+mn-cs"/>
              </a:defRPr>
            </a:lvl1pPr>
            <a:lvl2pPr algn="l" defTabSz="915680" rtl="0" eaLnBrk="1" latinLnBrk="0" hangingPunct="1">
              <a:lnSpc>
                <a:spcPct val="100000"/>
              </a:lnSpc>
              <a:buFont typeface="Arial" pitchFamily="34" charset="0"/>
              <a:defRPr lang="fr-FR" sz="951" b="0" kern="1200" dirty="0">
                <a:solidFill>
                  <a:schemeClr val="tx2">
                    <a:lumMod val="75000"/>
                  </a:schemeClr>
                </a:solidFill>
                <a:latin typeface="+mn-lt"/>
                <a:ea typeface="+mn-ea"/>
                <a:cs typeface="+mn-cs"/>
              </a:defRPr>
            </a:lvl2pPr>
            <a:lvl3pPr algn="l" defTabSz="915680" rtl="0" eaLnBrk="1" latinLnBrk="0" hangingPunct="1">
              <a:lnSpc>
                <a:spcPct val="100000"/>
              </a:lnSpc>
              <a:buFont typeface="Arial" pitchFamily="34" charset="0"/>
              <a:defRPr lang="fr-FR" sz="851" b="0" kern="1200" dirty="0">
                <a:solidFill>
                  <a:schemeClr val="tx2">
                    <a:lumMod val="75000"/>
                  </a:schemeClr>
                </a:solidFill>
                <a:latin typeface="+mn-lt"/>
                <a:ea typeface="+mn-ea"/>
                <a:cs typeface="+mn-cs"/>
              </a:defRPr>
            </a:lvl3pPr>
            <a:lvl4pPr algn="l" defTabSz="915680" rtl="0" eaLnBrk="1" latinLnBrk="0" hangingPunct="1">
              <a:lnSpc>
                <a:spcPct val="100000"/>
              </a:lnSpc>
              <a:buFont typeface="Arial" pitchFamily="34" charset="0"/>
              <a:defRPr lang="fr-FR" sz="751" b="0" kern="1200" dirty="0">
                <a:solidFill>
                  <a:schemeClr val="tx2">
                    <a:lumMod val="75000"/>
                  </a:schemeClr>
                </a:solidFill>
                <a:latin typeface="+mn-lt"/>
                <a:ea typeface="+mn-ea"/>
                <a:cs typeface="+mn-cs"/>
              </a:defRPr>
            </a:lvl4pPr>
            <a:lvl5pPr algn="l" defTabSz="915680" rtl="0" eaLnBrk="1" latinLnBrk="0" hangingPunct="1">
              <a:lnSpc>
                <a:spcPct val="100000"/>
              </a:lnSpc>
              <a:buFont typeface="Arial" pitchFamily="34" charset="0"/>
              <a:defRPr lang="fr-FR" sz="701" b="0" kern="1200" dirty="0">
                <a:solidFill>
                  <a:schemeClr val="tx2">
                    <a:lumMod val="75000"/>
                  </a:schemeClr>
                </a:solidFill>
                <a:latin typeface="+mn-lt"/>
                <a:ea typeface="+mn-ea"/>
                <a:cs typeface="+mn-cs"/>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xmlns="" val="2018002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2763837" y="0"/>
            <a:ext cx="4748530" cy="984250"/>
          </a:xfrm>
          <a:custGeom>
            <a:avLst/>
            <a:gdLst/>
            <a:ahLst/>
            <a:cxnLst/>
            <a:rect l="l" t="t" r="r" b="b"/>
            <a:pathLst>
              <a:path w="4748530" h="984250">
                <a:moveTo>
                  <a:pt x="199720" y="0"/>
                </a:moveTo>
                <a:lnTo>
                  <a:pt x="173482" y="0"/>
                </a:lnTo>
                <a:lnTo>
                  <a:pt x="0" y="983945"/>
                </a:lnTo>
                <a:lnTo>
                  <a:pt x="26238" y="983945"/>
                </a:lnTo>
                <a:lnTo>
                  <a:pt x="199720" y="0"/>
                </a:lnTo>
                <a:close/>
              </a:path>
              <a:path w="4748530" h="984250">
                <a:moveTo>
                  <a:pt x="264706" y="0"/>
                </a:moveTo>
                <a:lnTo>
                  <a:pt x="232206" y="0"/>
                </a:lnTo>
                <a:lnTo>
                  <a:pt x="58724" y="983945"/>
                </a:lnTo>
                <a:lnTo>
                  <a:pt x="91224" y="983945"/>
                </a:lnTo>
                <a:lnTo>
                  <a:pt x="264706" y="0"/>
                </a:lnTo>
                <a:close/>
              </a:path>
              <a:path w="4748530" h="984250">
                <a:moveTo>
                  <a:pt x="329692" y="0"/>
                </a:moveTo>
                <a:lnTo>
                  <a:pt x="297205" y="0"/>
                </a:lnTo>
                <a:lnTo>
                  <a:pt x="123723" y="983945"/>
                </a:lnTo>
                <a:lnTo>
                  <a:pt x="156210" y="983945"/>
                </a:lnTo>
                <a:lnTo>
                  <a:pt x="329692" y="0"/>
                </a:lnTo>
                <a:close/>
              </a:path>
              <a:path w="4748530" h="984250">
                <a:moveTo>
                  <a:pt x="394677" y="0"/>
                </a:moveTo>
                <a:lnTo>
                  <a:pt x="362178" y="0"/>
                </a:lnTo>
                <a:lnTo>
                  <a:pt x="188696" y="983945"/>
                </a:lnTo>
                <a:lnTo>
                  <a:pt x="221195" y="983945"/>
                </a:lnTo>
                <a:lnTo>
                  <a:pt x="394677" y="0"/>
                </a:lnTo>
                <a:close/>
              </a:path>
              <a:path w="4748530" h="984250">
                <a:moveTo>
                  <a:pt x="459638" y="0"/>
                </a:moveTo>
                <a:lnTo>
                  <a:pt x="427151" y="0"/>
                </a:lnTo>
                <a:lnTo>
                  <a:pt x="253669" y="983945"/>
                </a:lnTo>
                <a:lnTo>
                  <a:pt x="286156" y="983945"/>
                </a:lnTo>
                <a:lnTo>
                  <a:pt x="459638" y="0"/>
                </a:lnTo>
                <a:close/>
              </a:path>
              <a:path w="4748530" h="984250">
                <a:moveTo>
                  <a:pt x="524624" y="0"/>
                </a:moveTo>
                <a:lnTo>
                  <a:pt x="492137" y="0"/>
                </a:lnTo>
                <a:lnTo>
                  <a:pt x="318655" y="983945"/>
                </a:lnTo>
                <a:lnTo>
                  <a:pt x="351142" y="983945"/>
                </a:lnTo>
                <a:lnTo>
                  <a:pt x="524624" y="0"/>
                </a:lnTo>
                <a:close/>
              </a:path>
              <a:path w="4748530" h="984250">
                <a:moveTo>
                  <a:pt x="589610" y="0"/>
                </a:moveTo>
                <a:lnTo>
                  <a:pt x="557123" y="0"/>
                </a:lnTo>
                <a:lnTo>
                  <a:pt x="383641" y="983945"/>
                </a:lnTo>
                <a:lnTo>
                  <a:pt x="416128" y="983945"/>
                </a:lnTo>
                <a:lnTo>
                  <a:pt x="589610" y="0"/>
                </a:lnTo>
                <a:close/>
              </a:path>
              <a:path w="4748530" h="984250">
                <a:moveTo>
                  <a:pt x="654583" y="0"/>
                </a:moveTo>
                <a:lnTo>
                  <a:pt x="622109" y="0"/>
                </a:lnTo>
                <a:lnTo>
                  <a:pt x="448627" y="983945"/>
                </a:lnTo>
                <a:lnTo>
                  <a:pt x="481101" y="983945"/>
                </a:lnTo>
                <a:lnTo>
                  <a:pt x="654583" y="0"/>
                </a:lnTo>
                <a:close/>
              </a:path>
              <a:path w="4748530" h="984250">
                <a:moveTo>
                  <a:pt x="719569" y="0"/>
                </a:moveTo>
                <a:lnTo>
                  <a:pt x="687070" y="0"/>
                </a:lnTo>
                <a:lnTo>
                  <a:pt x="513588" y="983945"/>
                </a:lnTo>
                <a:lnTo>
                  <a:pt x="546087" y="983945"/>
                </a:lnTo>
                <a:lnTo>
                  <a:pt x="719569" y="0"/>
                </a:lnTo>
                <a:close/>
              </a:path>
              <a:path w="4748530" h="984250">
                <a:moveTo>
                  <a:pt x="784542" y="0"/>
                </a:moveTo>
                <a:lnTo>
                  <a:pt x="752055" y="0"/>
                </a:lnTo>
                <a:lnTo>
                  <a:pt x="578573" y="983945"/>
                </a:lnTo>
                <a:lnTo>
                  <a:pt x="611060" y="983945"/>
                </a:lnTo>
                <a:lnTo>
                  <a:pt x="784542" y="0"/>
                </a:lnTo>
                <a:close/>
              </a:path>
              <a:path w="4748530" h="984250">
                <a:moveTo>
                  <a:pt x="849541" y="0"/>
                </a:moveTo>
                <a:lnTo>
                  <a:pt x="817041" y="0"/>
                </a:lnTo>
                <a:lnTo>
                  <a:pt x="643559" y="983945"/>
                </a:lnTo>
                <a:lnTo>
                  <a:pt x="676059" y="983945"/>
                </a:lnTo>
                <a:lnTo>
                  <a:pt x="849541" y="0"/>
                </a:lnTo>
                <a:close/>
              </a:path>
              <a:path w="4748530" h="984250">
                <a:moveTo>
                  <a:pt x="914514" y="0"/>
                </a:moveTo>
                <a:lnTo>
                  <a:pt x="882015" y="0"/>
                </a:lnTo>
                <a:lnTo>
                  <a:pt x="708533" y="983945"/>
                </a:lnTo>
                <a:lnTo>
                  <a:pt x="741032" y="983945"/>
                </a:lnTo>
                <a:lnTo>
                  <a:pt x="914514" y="0"/>
                </a:lnTo>
                <a:close/>
              </a:path>
              <a:path w="4748530" h="984250">
                <a:moveTo>
                  <a:pt x="979487" y="0"/>
                </a:moveTo>
                <a:lnTo>
                  <a:pt x="947000" y="0"/>
                </a:lnTo>
                <a:lnTo>
                  <a:pt x="773518" y="983945"/>
                </a:lnTo>
                <a:lnTo>
                  <a:pt x="806005" y="983945"/>
                </a:lnTo>
                <a:lnTo>
                  <a:pt x="979487" y="0"/>
                </a:lnTo>
                <a:close/>
              </a:path>
              <a:path w="4748530" h="984250">
                <a:moveTo>
                  <a:pt x="1044486" y="0"/>
                </a:moveTo>
                <a:lnTo>
                  <a:pt x="1011974" y="0"/>
                </a:lnTo>
                <a:lnTo>
                  <a:pt x="838492" y="983945"/>
                </a:lnTo>
                <a:lnTo>
                  <a:pt x="871004" y="983945"/>
                </a:lnTo>
                <a:lnTo>
                  <a:pt x="1044486" y="0"/>
                </a:lnTo>
                <a:close/>
              </a:path>
              <a:path w="4748530" h="984250">
                <a:moveTo>
                  <a:pt x="1109459" y="0"/>
                </a:moveTo>
                <a:lnTo>
                  <a:pt x="1076972" y="0"/>
                </a:lnTo>
                <a:lnTo>
                  <a:pt x="903490" y="983945"/>
                </a:lnTo>
                <a:lnTo>
                  <a:pt x="935977" y="983945"/>
                </a:lnTo>
                <a:lnTo>
                  <a:pt x="1109459" y="0"/>
                </a:lnTo>
                <a:close/>
              </a:path>
              <a:path w="4748530" h="984250">
                <a:moveTo>
                  <a:pt x="1174432" y="0"/>
                </a:moveTo>
                <a:lnTo>
                  <a:pt x="1141933" y="0"/>
                </a:lnTo>
                <a:lnTo>
                  <a:pt x="968451" y="983945"/>
                </a:lnTo>
                <a:lnTo>
                  <a:pt x="1000950" y="983945"/>
                </a:lnTo>
                <a:lnTo>
                  <a:pt x="1174432" y="0"/>
                </a:lnTo>
                <a:close/>
              </a:path>
              <a:path w="4748530" h="984250">
                <a:moveTo>
                  <a:pt x="1239418" y="0"/>
                </a:moveTo>
                <a:lnTo>
                  <a:pt x="1206931" y="0"/>
                </a:lnTo>
                <a:lnTo>
                  <a:pt x="1033449" y="983945"/>
                </a:lnTo>
                <a:lnTo>
                  <a:pt x="1065936" y="983945"/>
                </a:lnTo>
                <a:lnTo>
                  <a:pt x="1239418" y="0"/>
                </a:lnTo>
                <a:close/>
              </a:path>
              <a:path w="4748530" h="984250">
                <a:moveTo>
                  <a:pt x="1304391" y="0"/>
                </a:moveTo>
                <a:lnTo>
                  <a:pt x="1271905" y="0"/>
                </a:lnTo>
                <a:lnTo>
                  <a:pt x="1098423" y="983945"/>
                </a:lnTo>
                <a:lnTo>
                  <a:pt x="1130909" y="983945"/>
                </a:lnTo>
                <a:lnTo>
                  <a:pt x="1304391" y="0"/>
                </a:lnTo>
                <a:close/>
              </a:path>
              <a:path w="4748530" h="984250">
                <a:moveTo>
                  <a:pt x="1369377" y="0"/>
                </a:moveTo>
                <a:lnTo>
                  <a:pt x="1336890" y="0"/>
                </a:lnTo>
                <a:lnTo>
                  <a:pt x="1163408" y="983945"/>
                </a:lnTo>
                <a:lnTo>
                  <a:pt x="1195895" y="983945"/>
                </a:lnTo>
                <a:lnTo>
                  <a:pt x="1369377" y="0"/>
                </a:lnTo>
                <a:close/>
              </a:path>
              <a:path w="4748530" h="984250">
                <a:moveTo>
                  <a:pt x="1434363" y="0"/>
                </a:moveTo>
                <a:lnTo>
                  <a:pt x="1401864" y="0"/>
                </a:lnTo>
                <a:lnTo>
                  <a:pt x="1228382" y="983945"/>
                </a:lnTo>
                <a:lnTo>
                  <a:pt x="1260881" y="983945"/>
                </a:lnTo>
                <a:lnTo>
                  <a:pt x="1434363" y="0"/>
                </a:lnTo>
                <a:close/>
              </a:path>
              <a:path w="4748530" h="984250">
                <a:moveTo>
                  <a:pt x="1499336" y="0"/>
                </a:moveTo>
                <a:lnTo>
                  <a:pt x="1466837" y="0"/>
                </a:lnTo>
                <a:lnTo>
                  <a:pt x="1293355" y="983945"/>
                </a:lnTo>
                <a:lnTo>
                  <a:pt x="1325854" y="983945"/>
                </a:lnTo>
                <a:lnTo>
                  <a:pt x="1499336" y="0"/>
                </a:lnTo>
                <a:close/>
              </a:path>
              <a:path w="4748530" h="984250">
                <a:moveTo>
                  <a:pt x="1564322" y="0"/>
                </a:moveTo>
                <a:lnTo>
                  <a:pt x="1531835" y="0"/>
                </a:lnTo>
                <a:lnTo>
                  <a:pt x="1358353" y="983945"/>
                </a:lnTo>
                <a:lnTo>
                  <a:pt x="1390840" y="983945"/>
                </a:lnTo>
                <a:lnTo>
                  <a:pt x="1564322" y="0"/>
                </a:lnTo>
                <a:close/>
              </a:path>
              <a:path w="4748530" h="984250">
                <a:moveTo>
                  <a:pt x="1629308" y="0"/>
                </a:moveTo>
                <a:lnTo>
                  <a:pt x="1596809" y="0"/>
                </a:lnTo>
                <a:lnTo>
                  <a:pt x="1423327" y="983945"/>
                </a:lnTo>
                <a:lnTo>
                  <a:pt x="1455826" y="983945"/>
                </a:lnTo>
                <a:lnTo>
                  <a:pt x="1629308" y="0"/>
                </a:lnTo>
                <a:close/>
              </a:path>
              <a:path w="4748530" h="984250">
                <a:moveTo>
                  <a:pt x="1694268" y="0"/>
                </a:moveTo>
                <a:lnTo>
                  <a:pt x="1661795" y="0"/>
                </a:lnTo>
                <a:lnTo>
                  <a:pt x="1488313" y="983945"/>
                </a:lnTo>
                <a:lnTo>
                  <a:pt x="1520786" y="983945"/>
                </a:lnTo>
                <a:lnTo>
                  <a:pt x="1694268" y="0"/>
                </a:lnTo>
                <a:close/>
              </a:path>
              <a:path w="4748530" h="984250">
                <a:moveTo>
                  <a:pt x="1759267" y="0"/>
                </a:moveTo>
                <a:lnTo>
                  <a:pt x="1726768" y="0"/>
                </a:lnTo>
                <a:lnTo>
                  <a:pt x="1553286" y="983945"/>
                </a:lnTo>
                <a:lnTo>
                  <a:pt x="1585785" y="983945"/>
                </a:lnTo>
                <a:lnTo>
                  <a:pt x="1759267" y="0"/>
                </a:lnTo>
                <a:close/>
              </a:path>
              <a:path w="4748530" h="984250">
                <a:moveTo>
                  <a:pt x="1824240" y="0"/>
                </a:moveTo>
                <a:lnTo>
                  <a:pt x="1791741" y="0"/>
                </a:lnTo>
                <a:lnTo>
                  <a:pt x="1618259" y="983945"/>
                </a:lnTo>
                <a:lnTo>
                  <a:pt x="1650758" y="983945"/>
                </a:lnTo>
                <a:lnTo>
                  <a:pt x="1824240" y="0"/>
                </a:lnTo>
                <a:close/>
              </a:path>
              <a:path w="4748530" h="984250">
                <a:moveTo>
                  <a:pt x="1889239" y="0"/>
                </a:moveTo>
                <a:lnTo>
                  <a:pt x="1856740" y="0"/>
                </a:lnTo>
                <a:lnTo>
                  <a:pt x="1683258" y="983945"/>
                </a:lnTo>
                <a:lnTo>
                  <a:pt x="1715757" y="983945"/>
                </a:lnTo>
                <a:lnTo>
                  <a:pt x="1889239" y="0"/>
                </a:lnTo>
                <a:close/>
              </a:path>
              <a:path w="4748530" h="984250">
                <a:moveTo>
                  <a:pt x="1954212" y="0"/>
                </a:moveTo>
                <a:lnTo>
                  <a:pt x="1921700" y="0"/>
                </a:lnTo>
                <a:lnTo>
                  <a:pt x="1748218" y="983945"/>
                </a:lnTo>
                <a:lnTo>
                  <a:pt x="1780730" y="983945"/>
                </a:lnTo>
                <a:lnTo>
                  <a:pt x="1954212" y="0"/>
                </a:lnTo>
                <a:close/>
              </a:path>
              <a:path w="4748530" h="984250">
                <a:moveTo>
                  <a:pt x="2019185" y="0"/>
                </a:moveTo>
                <a:lnTo>
                  <a:pt x="1986699" y="0"/>
                </a:lnTo>
                <a:lnTo>
                  <a:pt x="1813217" y="983945"/>
                </a:lnTo>
                <a:lnTo>
                  <a:pt x="1845703" y="983945"/>
                </a:lnTo>
                <a:lnTo>
                  <a:pt x="2019185" y="0"/>
                </a:lnTo>
                <a:close/>
              </a:path>
              <a:path w="4748530" h="984250">
                <a:moveTo>
                  <a:pt x="2084158" y="0"/>
                </a:moveTo>
                <a:lnTo>
                  <a:pt x="2051672" y="0"/>
                </a:lnTo>
                <a:lnTo>
                  <a:pt x="1878190" y="983945"/>
                </a:lnTo>
                <a:lnTo>
                  <a:pt x="1910676" y="983945"/>
                </a:lnTo>
                <a:lnTo>
                  <a:pt x="2084158" y="0"/>
                </a:lnTo>
                <a:close/>
              </a:path>
              <a:path w="4748530" h="984250">
                <a:moveTo>
                  <a:pt x="2149132" y="0"/>
                </a:moveTo>
                <a:lnTo>
                  <a:pt x="2116645" y="0"/>
                </a:lnTo>
                <a:lnTo>
                  <a:pt x="1943163" y="983945"/>
                </a:lnTo>
                <a:lnTo>
                  <a:pt x="1975650" y="983945"/>
                </a:lnTo>
                <a:lnTo>
                  <a:pt x="2149132" y="0"/>
                </a:lnTo>
                <a:close/>
              </a:path>
              <a:path w="4748530" h="984250">
                <a:moveTo>
                  <a:pt x="2214118" y="0"/>
                </a:moveTo>
                <a:lnTo>
                  <a:pt x="2181631" y="0"/>
                </a:lnTo>
                <a:lnTo>
                  <a:pt x="2008149" y="983945"/>
                </a:lnTo>
                <a:lnTo>
                  <a:pt x="2040636" y="983945"/>
                </a:lnTo>
                <a:lnTo>
                  <a:pt x="2214118" y="0"/>
                </a:lnTo>
                <a:close/>
              </a:path>
              <a:path w="4748530" h="984250">
                <a:moveTo>
                  <a:pt x="2279104" y="0"/>
                </a:moveTo>
                <a:lnTo>
                  <a:pt x="2246604" y="0"/>
                </a:lnTo>
                <a:lnTo>
                  <a:pt x="2073122" y="983945"/>
                </a:lnTo>
                <a:lnTo>
                  <a:pt x="2105622" y="983945"/>
                </a:lnTo>
                <a:lnTo>
                  <a:pt x="2279104" y="0"/>
                </a:lnTo>
                <a:close/>
              </a:path>
              <a:path w="4748530" h="984250">
                <a:moveTo>
                  <a:pt x="2344077" y="0"/>
                </a:moveTo>
                <a:lnTo>
                  <a:pt x="2311590" y="0"/>
                </a:lnTo>
                <a:lnTo>
                  <a:pt x="2138108" y="983945"/>
                </a:lnTo>
                <a:lnTo>
                  <a:pt x="2170595" y="983945"/>
                </a:lnTo>
                <a:lnTo>
                  <a:pt x="2344077" y="0"/>
                </a:lnTo>
                <a:close/>
              </a:path>
              <a:path w="4748530" h="984250">
                <a:moveTo>
                  <a:pt x="2409075" y="0"/>
                </a:moveTo>
                <a:lnTo>
                  <a:pt x="2376563" y="0"/>
                </a:lnTo>
                <a:lnTo>
                  <a:pt x="2203081" y="983945"/>
                </a:lnTo>
                <a:lnTo>
                  <a:pt x="2235593" y="983945"/>
                </a:lnTo>
                <a:lnTo>
                  <a:pt x="2409075" y="0"/>
                </a:lnTo>
                <a:close/>
              </a:path>
              <a:path w="4748530" h="984250">
                <a:moveTo>
                  <a:pt x="2474049" y="0"/>
                </a:moveTo>
                <a:lnTo>
                  <a:pt x="2441549" y="0"/>
                </a:lnTo>
                <a:lnTo>
                  <a:pt x="2268067" y="983945"/>
                </a:lnTo>
                <a:lnTo>
                  <a:pt x="2300567" y="983945"/>
                </a:lnTo>
                <a:lnTo>
                  <a:pt x="2474049" y="0"/>
                </a:lnTo>
                <a:close/>
              </a:path>
              <a:path w="4748530" h="984250">
                <a:moveTo>
                  <a:pt x="2539034" y="0"/>
                </a:moveTo>
                <a:lnTo>
                  <a:pt x="2506548" y="0"/>
                </a:lnTo>
                <a:lnTo>
                  <a:pt x="2333066" y="983945"/>
                </a:lnTo>
                <a:lnTo>
                  <a:pt x="2365552" y="983945"/>
                </a:lnTo>
                <a:lnTo>
                  <a:pt x="2539034" y="0"/>
                </a:lnTo>
                <a:close/>
              </a:path>
              <a:path w="4748530" h="984250">
                <a:moveTo>
                  <a:pt x="2604008" y="0"/>
                </a:moveTo>
                <a:lnTo>
                  <a:pt x="2571508" y="0"/>
                </a:lnTo>
                <a:lnTo>
                  <a:pt x="2398026" y="983945"/>
                </a:lnTo>
                <a:lnTo>
                  <a:pt x="2430526" y="983945"/>
                </a:lnTo>
                <a:lnTo>
                  <a:pt x="2604008" y="0"/>
                </a:lnTo>
                <a:close/>
              </a:path>
              <a:path w="4748530" h="984250">
                <a:moveTo>
                  <a:pt x="2668994" y="0"/>
                </a:moveTo>
                <a:lnTo>
                  <a:pt x="2636494" y="0"/>
                </a:lnTo>
                <a:lnTo>
                  <a:pt x="2463012" y="983945"/>
                </a:lnTo>
                <a:lnTo>
                  <a:pt x="2495512" y="983945"/>
                </a:lnTo>
                <a:lnTo>
                  <a:pt x="2668994" y="0"/>
                </a:lnTo>
                <a:close/>
              </a:path>
              <a:path w="4748530" h="984250">
                <a:moveTo>
                  <a:pt x="2733967" y="0"/>
                </a:moveTo>
                <a:lnTo>
                  <a:pt x="2701480" y="0"/>
                </a:lnTo>
                <a:lnTo>
                  <a:pt x="2527998" y="983945"/>
                </a:lnTo>
                <a:lnTo>
                  <a:pt x="2560485" y="983945"/>
                </a:lnTo>
                <a:lnTo>
                  <a:pt x="2733967" y="0"/>
                </a:lnTo>
                <a:close/>
              </a:path>
              <a:path w="4748530" h="984250">
                <a:moveTo>
                  <a:pt x="2798953" y="0"/>
                </a:moveTo>
                <a:lnTo>
                  <a:pt x="2766466" y="0"/>
                </a:lnTo>
                <a:lnTo>
                  <a:pt x="2592984" y="983945"/>
                </a:lnTo>
                <a:lnTo>
                  <a:pt x="2625471" y="983945"/>
                </a:lnTo>
                <a:lnTo>
                  <a:pt x="2798953" y="0"/>
                </a:lnTo>
                <a:close/>
              </a:path>
              <a:path w="4748530" h="984250">
                <a:moveTo>
                  <a:pt x="2863926" y="0"/>
                </a:moveTo>
                <a:lnTo>
                  <a:pt x="2831427" y="0"/>
                </a:lnTo>
                <a:lnTo>
                  <a:pt x="2657945" y="983945"/>
                </a:lnTo>
                <a:lnTo>
                  <a:pt x="2690444" y="983945"/>
                </a:lnTo>
                <a:lnTo>
                  <a:pt x="2863926" y="0"/>
                </a:lnTo>
                <a:close/>
              </a:path>
              <a:path w="4748530" h="984250">
                <a:moveTo>
                  <a:pt x="2928912" y="0"/>
                </a:moveTo>
                <a:lnTo>
                  <a:pt x="2896425" y="0"/>
                </a:lnTo>
                <a:lnTo>
                  <a:pt x="2722943" y="983945"/>
                </a:lnTo>
                <a:lnTo>
                  <a:pt x="2755430" y="983945"/>
                </a:lnTo>
                <a:lnTo>
                  <a:pt x="2928912" y="0"/>
                </a:lnTo>
                <a:close/>
              </a:path>
              <a:path w="4748530" h="984250">
                <a:moveTo>
                  <a:pt x="2993885" y="0"/>
                </a:moveTo>
                <a:lnTo>
                  <a:pt x="2961398" y="0"/>
                </a:lnTo>
                <a:lnTo>
                  <a:pt x="2787916" y="983945"/>
                </a:lnTo>
                <a:lnTo>
                  <a:pt x="2820403" y="983945"/>
                </a:lnTo>
                <a:lnTo>
                  <a:pt x="2993885" y="0"/>
                </a:lnTo>
                <a:close/>
              </a:path>
              <a:path w="4748530" h="984250">
                <a:moveTo>
                  <a:pt x="3058871" y="0"/>
                </a:moveTo>
                <a:lnTo>
                  <a:pt x="3026384" y="0"/>
                </a:lnTo>
                <a:lnTo>
                  <a:pt x="2852902" y="983945"/>
                </a:lnTo>
                <a:lnTo>
                  <a:pt x="2885389" y="983945"/>
                </a:lnTo>
                <a:lnTo>
                  <a:pt x="3058871" y="0"/>
                </a:lnTo>
                <a:close/>
              </a:path>
              <a:path w="4748530" h="984250">
                <a:moveTo>
                  <a:pt x="3123857" y="0"/>
                </a:moveTo>
                <a:lnTo>
                  <a:pt x="3091357" y="0"/>
                </a:lnTo>
                <a:lnTo>
                  <a:pt x="2917875" y="983945"/>
                </a:lnTo>
                <a:lnTo>
                  <a:pt x="2950375" y="983945"/>
                </a:lnTo>
                <a:lnTo>
                  <a:pt x="3123857" y="0"/>
                </a:lnTo>
                <a:close/>
              </a:path>
              <a:path w="4748530" h="984250">
                <a:moveTo>
                  <a:pt x="3188830" y="0"/>
                </a:moveTo>
                <a:lnTo>
                  <a:pt x="3156331" y="0"/>
                </a:lnTo>
                <a:lnTo>
                  <a:pt x="2982849" y="983945"/>
                </a:lnTo>
                <a:lnTo>
                  <a:pt x="3015348" y="983945"/>
                </a:lnTo>
                <a:lnTo>
                  <a:pt x="3188830" y="0"/>
                </a:lnTo>
                <a:close/>
              </a:path>
              <a:path w="4748530" h="984250">
                <a:moveTo>
                  <a:pt x="3253803" y="0"/>
                </a:moveTo>
                <a:lnTo>
                  <a:pt x="3221329" y="0"/>
                </a:lnTo>
                <a:lnTo>
                  <a:pt x="3047847" y="983945"/>
                </a:lnTo>
                <a:lnTo>
                  <a:pt x="3080321" y="983945"/>
                </a:lnTo>
                <a:lnTo>
                  <a:pt x="3253803" y="0"/>
                </a:lnTo>
                <a:close/>
              </a:path>
              <a:path w="4748530" h="984250">
                <a:moveTo>
                  <a:pt x="3318802" y="0"/>
                </a:moveTo>
                <a:lnTo>
                  <a:pt x="3286302" y="0"/>
                </a:lnTo>
                <a:lnTo>
                  <a:pt x="3112820" y="983945"/>
                </a:lnTo>
                <a:lnTo>
                  <a:pt x="3145320" y="983945"/>
                </a:lnTo>
                <a:lnTo>
                  <a:pt x="3318802" y="0"/>
                </a:lnTo>
                <a:close/>
              </a:path>
              <a:path w="4748530" h="984250">
                <a:moveTo>
                  <a:pt x="3383775" y="0"/>
                </a:moveTo>
                <a:lnTo>
                  <a:pt x="3351288" y="0"/>
                </a:lnTo>
                <a:lnTo>
                  <a:pt x="3177806" y="983945"/>
                </a:lnTo>
                <a:lnTo>
                  <a:pt x="3210293" y="983945"/>
                </a:lnTo>
                <a:lnTo>
                  <a:pt x="3383775" y="0"/>
                </a:lnTo>
                <a:close/>
              </a:path>
              <a:path w="4748530" h="984250">
                <a:moveTo>
                  <a:pt x="3448761" y="0"/>
                </a:moveTo>
                <a:lnTo>
                  <a:pt x="3416262" y="0"/>
                </a:lnTo>
                <a:lnTo>
                  <a:pt x="3242780" y="983945"/>
                </a:lnTo>
                <a:lnTo>
                  <a:pt x="3275279" y="983945"/>
                </a:lnTo>
                <a:lnTo>
                  <a:pt x="3448761" y="0"/>
                </a:lnTo>
                <a:close/>
              </a:path>
              <a:path w="4748530" h="984250">
                <a:moveTo>
                  <a:pt x="3513734" y="0"/>
                </a:moveTo>
                <a:lnTo>
                  <a:pt x="3481222" y="0"/>
                </a:lnTo>
                <a:lnTo>
                  <a:pt x="3307740" y="983945"/>
                </a:lnTo>
                <a:lnTo>
                  <a:pt x="3340252" y="983945"/>
                </a:lnTo>
                <a:lnTo>
                  <a:pt x="3513734" y="0"/>
                </a:lnTo>
                <a:close/>
              </a:path>
              <a:path w="4748530" h="984250">
                <a:moveTo>
                  <a:pt x="3578707" y="0"/>
                </a:moveTo>
                <a:lnTo>
                  <a:pt x="3546233" y="0"/>
                </a:lnTo>
                <a:lnTo>
                  <a:pt x="3372751" y="983945"/>
                </a:lnTo>
                <a:lnTo>
                  <a:pt x="3405238" y="983945"/>
                </a:lnTo>
                <a:lnTo>
                  <a:pt x="3578707" y="0"/>
                </a:lnTo>
                <a:close/>
              </a:path>
              <a:path w="4748530" h="984250">
                <a:moveTo>
                  <a:pt x="3643693" y="0"/>
                </a:moveTo>
                <a:lnTo>
                  <a:pt x="3611194" y="0"/>
                </a:lnTo>
                <a:lnTo>
                  <a:pt x="3437712" y="983945"/>
                </a:lnTo>
                <a:lnTo>
                  <a:pt x="3470211" y="983945"/>
                </a:lnTo>
                <a:lnTo>
                  <a:pt x="3643693" y="0"/>
                </a:lnTo>
                <a:close/>
              </a:path>
              <a:path w="4748530" h="984250">
                <a:moveTo>
                  <a:pt x="3708679" y="0"/>
                </a:moveTo>
                <a:lnTo>
                  <a:pt x="3676180" y="0"/>
                </a:lnTo>
                <a:lnTo>
                  <a:pt x="3502698" y="983945"/>
                </a:lnTo>
                <a:lnTo>
                  <a:pt x="3535197" y="983945"/>
                </a:lnTo>
                <a:lnTo>
                  <a:pt x="3708679" y="0"/>
                </a:lnTo>
                <a:close/>
              </a:path>
              <a:path w="4748530" h="984250">
                <a:moveTo>
                  <a:pt x="3773652" y="0"/>
                </a:moveTo>
                <a:lnTo>
                  <a:pt x="3741166" y="0"/>
                </a:lnTo>
                <a:lnTo>
                  <a:pt x="3567684" y="983945"/>
                </a:lnTo>
                <a:lnTo>
                  <a:pt x="3600170" y="983945"/>
                </a:lnTo>
                <a:lnTo>
                  <a:pt x="3773652" y="0"/>
                </a:lnTo>
                <a:close/>
              </a:path>
              <a:path w="4748530" h="984250">
                <a:moveTo>
                  <a:pt x="3838638" y="0"/>
                </a:moveTo>
                <a:lnTo>
                  <a:pt x="3806139" y="0"/>
                </a:lnTo>
                <a:lnTo>
                  <a:pt x="3632657" y="983945"/>
                </a:lnTo>
                <a:lnTo>
                  <a:pt x="3665156" y="983945"/>
                </a:lnTo>
                <a:lnTo>
                  <a:pt x="3838638" y="0"/>
                </a:lnTo>
                <a:close/>
              </a:path>
              <a:path w="4748530" h="984250">
                <a:moveTo>
                  <a:pt x="3903611" y="0"/>
                </a:moveTo>
                <a:lnTo>
                  <a:pt x="3871137" y="0"/>
                </a:lnTo>
                <a:lnTo>
                  <a:pt x="3697655" y="983945"/>
                </a:lnTo>
                <a:lnTo>
                  <a:pt x="3730129" y="983945"/>
                </a:lnTo>
                <a:lnTo>
                  <a:pt x="3903611" y="0"/>
                </a:lnTo>
                <a:close/>
              </a:path>
              <a:path w="4748530" h="984250">
                <a:moveTo>
                  <a:pt x="3968597" y="0"/>
                </a:moveTo>
                <a:lnTo>
                  <a:pt x="3936098" y="0"/>
                </a:lnTo>
                <a:lnTo>
                  <a:pt x="3762616" y="983945"/>
                </a:lnTo>
                <a:lnTo>
                  <a:pt x="3795115" y="983945"/>
                </a:lnTo>
                <a:lnTo>
                  <a:pt x="3968597" y="0"/>
                </a:lnTo>
                <a:close/>
              </a:path>
              <a:path w="4748530" h="984250">
                <a:moveTo>
                  <a:pt x="4033570" y="0"/>
                </a:moveTo>
                <a:lnTo>
                  <a:pt x="4001084" y="0"/>
                </a:lnTo>
                <a:lnTo>
                  <a:pt x="3827602" y="983945"/>
                </a:lnTo>
                <a:lnTo>
                  <a:pt x="3860088" y="983945"/>
                </a:lnTo>
                <a:lnTo>
                  <a:pt x="4033570" y="0"/>
                </a:lnTo>
                <a:close/>
              </a:path>
              <a:path w="4748530" h="984250">
                <a:moveTo>
                  <a:pt x="4098556" y="0"/>
                </a:moveTo>
                <a:lnTo>
                  <a:pt x="4066070" y="0"/>
                </a:lnTo>
                <a:lnTo>
                  <a:pt x="3892588" y="983945"/>
                </a:lnTo>
                <a:lnTo>
                  <a:pt x="3925074" y="983945"/>
                </a:lnTo>
                <a:lnTo>
                  <a:pt x="4098556" y="0"/>
                </a:lnTo>
                <a:close/>
              </a:path>
              <a:path w="4748530" h="984250">
                <a:moveTo>
                  <a:pt x="4163542" y="0"/>
                </a:moveTo>
                <a:lnTo>
                  <a:pt x="4131043" y="0"/>
                </a:lnTo>
                <a:lnTo>
                  <a:pt x="3957561" y="983945"/>
                </a:lnTo>
                <a:lnTo>
                  <a:pt x="3990060" y="983945"/>
                </a:lnTo>
                <a:lnTo>
                  <a:pt x="4163542" y="0"/>
                </a:lnTo>
                <a:close/>
              </a:path>
              <a:path w="4748530" h="984250">
                <a:moveTo>
                  <a:pt x="4228528" y="0"/>
                </a:moveTo>
                <a:lnTo>
                  <a:pt x="4196029" y="0"/>
                </a:lnTo>
                <a:lnTo>
                  <a:pt x="4022547" y="983945"/>
                </a:lnTo>
                <a:lnTo>
                  <a:pt x="4055046" y="983945"/>
                </a:lnTo>
                <a:lnTo>
                  <a:pt x="4228528" y="0"/>
                </a:lnTo>
                <a:close/>
              </a:path>
              <a:path w="4748530" h="984250">
                <a:moveTo>
                  <a:pt x="4293489" y="0"/>
                </a:moveTo>
                <a:lnTo>
                  <a:pt x="4261015" y="0"/>
                </a:lnTo>
                <a:lnTo>
                  <a:pt x="4087533" y="983945"/>
                </a:lnTo>
                <a:lnTo>
                  <a:pt x="4120019" y="983945"/>
                </a:lnTo>
                <a:lnTo>
                  <a:pt x="4293489" y="0"/>
                </a:lnTo>
                <a:close/>
              </a:path>
              <a:path w="4748530" h="984250">
                <a:moveTo>
                  <a:pt x="4358475" y="0"/>
                </a:moveTo>
                <a:lnTo>
                  <a:pt x="4325988" y="0"/>
                </a:lnTo>
                <a:lnTo>
                  <a:pt x="4152506" y="983945"/>
                </a:lnTo>
                <a:lnTo>
                  <a:pt x="4184993" y="983945"/>
                </a:lnTo>
                <a:lnTo>
                  <a:pt x="4358475" y="0"/>
                </a:lnTo>
                <a:close/>
              </a:path>
              <a:path w="4748530" h="984250">
                <a:moveTo>
                  <a:pt x="4423461" y="0"/>
                </a:moveTo>
                <a:lnTo>
                  <a:pt x="4390974" y="0"/>
                </a:lnTo>
                <a:lnTo>
                  <a:pt x="4217492" y="983945"/>
                </a:lnTo>
                <a:lnTo>
                  <a:pt x="4249979" y="983945"/>
                </a:lnTo>
                <a:lnTo>
                  <a:pt x="4423461" y="0"/>
                </a:lnTo>
                <a:close/>
              </a:path>
              <a:path w="4748530" h="984250">
                <a:moveTo>
                  <a:pt x="4488446" y="0"/>
                </a:moveTo>
                <a:lnTo>
                  <a:pt x="4455960" y="0"/>
                </a:lnTo>
                <a:lnTo>
                  <a:pt x="4282478" y="983945"/>
                </a:lnTo>
                <a:lnTo>
                  <a:pt x="4314964" y="983945"/>
                </a:lnTo>
                <a:lnTo>
                  <a:pt x="4488446" y="0"/>
                </a:lnTo>
                <a:close/>
              </a:path>
              <a:path w="4748530" h="984250">
                <a:moveTo>
                  <a:pt x="4553420" y="0"/>
                </a:moveTo>
                <a:lnTo>
                  <a:pt x="4520933" y="0"/>
                </a:lnTo>
                <a:lnTo>
                  <a:pt x="4347451" y="983945"/>
                </a:lnTo>
                <a:lnTo>
                  <a:pt x="4379938" y="983945"/>
                </a:lnTo>
                <a:lnTo>
                  <a:pt x="4553420" y="0"/>
                </a:lnTo>
                <a:close/>
              </a:path>
              <a:path w="4748530" h="984250">
                <a:moveTo>
                  <a:pt x="4618393" y="0"/>
                </a:moveTo>
                <a:lnTo>
                  <a:pt x="4585906" y="0"/>
                </a:lnTo>
                <a:lnTo>
                  <a:pt x="4412424" y="983945"/>
                </a:lnTo>
                <a:lnTo>
                  <a:pt x="4444911" y="983945"/>
                </a:lnTo>
                <a:lnTo>
                  <a:pt x="4618393" y="0"/>
                </a:lnTo>
                <a:close/>
              </a:path>
              <a:path w="4748530" h="984250">
                <a:moveTo>
                  <a:pt x="4683391" y="0"/>
                </a:moveTo>
                <a:lnTo>
                  <a:pt x="4650892" y="0"/>
                </a:lnTo>
                <a:lnTo>
                  <a:pt x="4477410" y="983945"/>
                </a:lnTo>
                <a:lnTo>
                  <a:pt x="4509909" y="983945"/>
                </a:lnTo>
                <a:lnTo>
                  <a:pt x="4683391" y="0"/>
                </a:lnTo>
                <a:close/>
              </a:path>
              <a:path w="4748530" h="984250">
                <a:moveTo>
                  <a:pt x="4748352" y="0"/>
                </a:moveTo>
                <a:lnTo>
                  <a:pt x="4715865" y="0"/>
                </a:lnTo>
                <a:lnTo>
                  <a:pt x="4542383" y="983945"/>
                </a:lnTo>
                <a:lnTo>
                  <a:pt x="4574870" y="983945"/>
                </a:lnTo>
                <a:lnTo>
                  <a:pt x="4748352" y="0"/>
                </a:lnTo>
                <a:close/>
              </a:path>
            </a:pathLst>
          </a:custGeom>
          <a:solidFill>
            <a:srgbClr val="FFE005"/>
          </a:solidFill>
        </p:spPr>
        <p:txBody>
          <a:bodyPr wrap="square" lIns="0" tIns="0" rIns="0" bIns="0" rtlCol="0"/>
          <a:lstStyle/>
          <a:p>
            <a:endParaRPr/>
          </a:p>
        </p:txBody>
      </p:sp>
      <p:sp>
        <p:nvSpPr>
          <p:cNvPr id="17" name="bg object 17"/>
          <p:cNvSpPr/>
          <p:nvPr/>
        </p:nvSpPr>
        <p:spPr>
          <a:xfrm>
            <a:off x="7306221" y="0"/>
            <a:ext cx="1854200" cy="984250"/>
          </a:xfrm>
          <a:custGeom>
            <a:avLst/>
            <a:gdLst/>
            <a:ahLst/>
            <a:cxnLst/>
            <a:rect l="l" t="t" r="r" b="b"/>
            <a:pathLst>
              <a:path w="1854200" h="984250">
                <a:moveTo>
                  <a:pt x="205968" y="0"/>
                </a:moveTo>
                <a:lnTo>
                  <a:pt x="173482" y="0"/>
                </a:lnTo>
                <a:lnTo>
                  <a:pt x="0" y="983945"/>
                </a:lnTo>
                <a:lnTo>
                  <a:pt x="32486" y="983945"/>
                </a:lnTo>
                <a:lnTo>
                  <a:pt x="205968" y="0"/>
                </a:lnTo>
                <a:close/>
              </a:path>
              <a:path w="1854200" h="984250">
                <a:moveTo>
                  <a:pt x="270954" y="0"/>
                </a:moveTo>
                <a:lnTo>
                  <a:pt x="238467" y="0"/>
                </a:lnTo>
                <a:lnTo>
                  <a:pt x="64985" y="983945"/>
                </a:lnTo>
                <a:lnTo>
                  <a:pt x="97472" y="983945"/>
                </a:lnTo>
                <a:lnTo>
                  <a:pt x="270954" y="0"/>
                </a:lnTo>
                <a:close/>
              </a:path>
              <a:path w="1854200" h="984250">
                <a:moveTo>
                  <a:pt x="335940" y="0"/>
                </a:moveTo>
                <a:lnTo>
                  <a:pt x="303441" y="0"/>
                </a:lnTo>
                <a:lnTo>
                  <a:pt x="129959" y="983945"/>
                </a:lnTo>
                <a:lnTo>
                  <a:pt x="162458" y="983945"/>
                </a:lnTo>
                <a:lnTo>
                  <a:pt x="335940" y="0"/>
                </a:lnTo>
                <a:close/>
              </a:path>
              <a:path w="1854200" h="984250">
                <a:moveTo>
                  <a:pt x="400913" y="0"/>
                </a:moveTo>
                <a:lnTo>
                  <a:pt x="368439" y="0"/>
                </a:lnTo>
                <a:lnTo>
                  <a:pt x="194957" y="983945"/>
                </a:lnTo>
                <a:lnTo>
                  <a:pt x="227431" y="983945"/>
                </a:lnTo>
                <a:lnTo>
                  <a:pt x="400913" y="0"/>
                </a:lnTo>
                <a:close/>
              </a:path>
              <a:path w="1854200" h="984250">
                <a:moveTo>
                  <a:pt x="465899" y="0"/>
                </a:moveTo>
                <a:lnTo>
                  <a:pt x="433412" y="0"/>
                </a:lnTo>
                <a:lnTo>
                  <a:pt x="259930" y="983945"/>
                </a:lnTo>
                <a:lnTo>
                  <a:pt x="292417" y="983945"/>
                </a:lnTo>
                <a:lnTo>
                  <a:pt x="465899" y="0"/>
                </a:lnTo>
                <a:close/>
              </a:path>
              <a:path w="1854200" h="984250">
                <a:moveTo>
                  <a:pt x="530885" y="0"/>
                </a:moveTo>
                <a:lnTo>
                  <a:pt x="498386" y="0"/>
                </a:lnTo>
                <a:lnTo>
                  <a:pt x="324904" y="983945"/>
                </a:lnTo>
                <a:lnTo>
                  <a:pt x="357403" y="983945"/>
                </a:lnTo>
                <a:lnTo>
                  <a:pt x="530885" y="0"/>
                </a:lnTo>
                <a:close/>
              </a:path>
              <a:path w="1854200" h="984250">
                <a:moveTo>
                  <a:pt x="595871" y="0"/>
                </a:moveTo>
                <a:lnTo>
                  <a:pt x="563384" y="0"/>
                </a:lnTo>
                <a:lnTo>
                  <a:pt x="389902" y="983945"/>
                </a:lnTo>
                <a:lnTo>
                  <a:pt x="422389" y="983945"/>
                </a:lnTo>
                <a:lnTo>
                  <a:pt x="595871" y="0"/>
                </a:lnTo>
                <a:close/>
              </a:path>
              <a:path w="1854200" h="984250">
                <a:moveTo>
                  <a:pt x="660844" y="0"/>
                </a:moveTo>
                <a:lnTo>
                  <a:pt x="628345" y="0"/>
                </a:lnTo>
                <a:lnTo>
                  <a:pt x="454863" y="983945"/>
                </a:lnTo>
                <a:lnTo>
                  <a:pt x="487362" y="983945"/>
                </a:lnTo>
                <a:lnTo>
                  <a:pt x="660844" y="0"/>
                </a:lnTo>
                <a:close/>
              </a:path>
              <a:path w="1854200" h="984250">
                <a:moveTo>
                  <a:pt x="725817" y="0"/>
                </a:moveTo>
                <a:lnTo>
                  <a:pt x="693331" y="0"/>
                </a:lnTo>
                <a:lnTo>
                  <a:pt x="519849" y="983945"/>
                </a:lnTo>
                <a:lnTo>
                  <a:pt x="552335" y="983945"/>
                </a:lnTo>
                <a:lnTo>
                  <a:pt x="725817" y="0"/>
                </a:lnTo>
                <a:close/>
              </a:path>
              <a:path w="1854200" h="984250">
                <a:moveTo>
                  <a:pt x="790803" y="0"/>
                </a:moveTo>
                <a:lnTo>
                  <a:pt x="758304" y="0"/>
                </a:lnTo>
                <a:lnTo>
                  <a:pt x="584822" y="983945"/>
                </a:lnTo>
                <a:lnTo>
                  <a:pt x="617321" y="983945"/>
                </a:lnTo>
                <a:lnTo>
                  <a:pt x="790803" y="0"/>
                </a:lnTo>
                <a:close/>
              </a:path>
              <a:path w="1854200" h="984250">
                <a:moveTo>
                  <a:pt x="855789" y="0"/>
                </a:moveTo>
                <a:lnTo>
                  <a:pt x="823302" y="0"/>
                </a:lnTo>
                <a:lnTo>
                  <a:pt x="649820" y="983945"/>
                </a:lnTo>
                <a:lnTo>
                  <a:pt x="682307" y="983945"/>
                </a:lnTo>
                <a:lnTo>
                  <a:pt x="855789" y="0"/>
                </a:lnTo>
                <a:close/>
              </a:path>
              <a:path w="1854200" h="984250">
                <a:moveTo>
                  <a:pt x="920762" y="0"/>
                </a:moveTo>
                <a:lnTo>
                  <a:pt x="888276" y="0"/>
                </a:lnTo>
                <a:lnTo>
                  <a:pt x="714794" y="983945"/>
                </a:lnTo>
                <a:lnTo>
                  <a:pt x="747280" y="983945"/>
                </a:lnTo>
                <a:lnTo>
                  <a:pt x="920762" y="0"/>
                </a:lnTo>
                <a:close/>
              </a:path>
              <a:path w="1854200" h="984250">
                <a:moveTo>
                  <a:pt x="985761" y="0"/>
                </a:moveTo>
                <a:lnTo>
                  <a:pt x="953262" y="0"/>
                </a:lnTo>
                <a:lnTo>
                  <a:pt x="779780" y="983945"/>
                </a:lnTo>
                <a:lnTo>
                  <a:pt x="812279" y="983945"/>
                </a:lnTo>
                <a:lnTo>
                  <a:pt x="985761" y="0"/>
                </a:lnTo>
                <a:close/>
              </a:path>
              <a:path w="1854200" h="984250">
                <a:moveTo>
                  <a:pt x="1050721" y="0"/>
                </a:moveTo>
                <a:lnTo>
                  <a:pt x="1018222" y="0"/>
                </a:lnTo>
                <a:lnTo>
                  <a:pt x="844740" y="983945"/>
                </a:lnTo>
                <a:lnTo>
                  <a:pt x="877239" y="983945"/>
                </a:lnTo>
                <a:lnTo>
                  <a:pt x="1050721" y="0"/>
                </a:lnTo>
                <a:close/>
              </a:path>
              <a:path w="1854200" h="984250">
                <a:moveTo>
                  <a:pt x="1115695" y="0"/>
                </a:moveTo>
                <a:lnTo>
                  <a:pt x="1083221" y="0"/>
                </a:lnTo>
                <a:lnTo>
                  <a:pt x="909739" y="983945"/>
                </a:lnTo>
                <a:lnTo>
                  <a:pt x="942225" y="983945"/>
                </a:lnTo>
                <a:lnTo>
                  <a:pt x="1115695" y="0"/>
                </a:lnTo>
                <a:close/>
              </a:path>
              <a:path w="1854200" h="984250">
                <a:moveTo>
                  <a:pt x="1180693" y="0"/>
                </a:moveTo>
                <a:lnTo>
                  <a:pt x="1148207" y="0"/>
                </a:lnTo>
                <a:lnTo>
                  <a:pt x="974725" y="983945"/>
                </a:lnTo>
                <a:lnTo>
                  <a:pt x="1007211" y="983945"/>
                </a:lnTo>
                <a:lnTo>
                  <a:pt x="1180693" y="0"/>
                </a:lnTo>
                <a:close/>
              </a:path>
              <a:path w="1854200" h="984250">
                <a:moveTo>
                  <a:pt x="1245666" y="0"/>
                </a:moveTo>
                <a:lnTo>
                  <a:pt x="1213167" y="0"/>
                </a:lnTo>
                <a:lnTo>
                  <a:pt x="1039685" y="983945"/>
                </a:lnTo>
                <a:lnTo>
                  <a:pt x="1072184" y="983945"/>
                </a:lnTo>
                <a:lnTo>
                  <a:pt x="1245666" y="0"/>
                </a:lnTo>
                <a:close/>
              </a:path>
              <a:path w="1854200" h="984250">
                <a:moveTo>
                  <a:pt x="1310652" y="0"/>
                </a:moveTo>
                <a:lnTo>
                  <a:pt x="1278153" y="0"/>
                </a:lnTo>
                <a:lnTo>
                  <a:pt x="1104671" y="983945"/>
                </a:lnTo>
                <a:lnTo>
                  <a:pt x="1137170" y="983945"/>
                </a:lnTo>
                <a:lnTo>
                  <a:pt x="1310652" y="0"/>
                </a:lnTo>
                <a:close/>
              </a:path>
              <a:path w="1854200" h="984250">
                <a:moveTo>
                  <a:pt x="1375625" y="0"/>
                </a:moveTo>
                <a:lnTo>
                  <a:pt x="1343139" y="0"/>
                </a:lnTo>
                <a:lnTo>
                  <a:pt x="1169657" y="983945"/>
                </a:lnTo>
                <a:lnTo>
                  <a:pt x="1202143" y="983945"/>
                </a:lnTo>
                <a:lnTo>
                  <a:pt x="1375625" y="0"/>
                </a:lnTo>
                <a:close/>
              </a:path>
              <a:path w="1854200" h="984250">
                <a:moveTo>
                  <a:pt x="1440599" y="0"/>
                </a:moveTo>
                <a:lnTo>
                  <a:pt x="1408125" y="0"/>
                </a:lnTo>
                <a:lnTo>
                  <a:pt x="1234643" y="983945"/>
                </a:lnTo>
                <a:lnTo>
                  <a:pt x="1267117" y="983945"/>
                </a:lnTo>
                <a:lnTo>
                  <a:pt x="1440599" y="0"/>
                </a:lnTo>
                <a:close/>
              </a:path>
              <a:path w="1854200" h="984250">
                <a:moveTo>
                  <a:pt x="1505597" y="0"/>
                </a:moveTo>
                <a:lnTo>
                  <a:pt x="1473098" y="0"/>
                </a:lnTo>
                <a:lnTo>
                  <a:pt x="1299616" y="983945"/>
                </a:lnTo>
                <a:lnTo>
                  <a:pt x="1332115" y="983945"/>
                </a:lnTo>
                <a:lnTo>
                  <a:pt x="1505597" y="0"/>
                </a:lnTo>
                <a:close/>
              </a:path>
              <a:path w="1854200" h="984250">
                <a:moveTo>
                  <a:pt x="1570570" y="0"/>
                </a:moveTo>
                <a:lnTo>
                  <a:pt x="1538084" y="0"/>
                </a:lnTo>
                <a:lnTo>
                  <a:pt x="1364602" y="983945"/>
                </a:lnTo>
                <a:lnTo>
                  <a:pt x="1397088" y="983945"/>
                </a:lnTo>
                <a:lnTo>
                  <a:pt x="1570570" y="0"/>
                </a:lnTo>
                <a:close/>
              </a:path>
              <a:path w="1854200" h="984250">
                <a:moveTo>
                  <a:pt x="1635544" y="0"/>
                </a:moveTo>
                <a:lnTo>
                  <a:pt x="1603070" y="0"/>
                </a:lnTo>
                <a:lnTo>
                  <a:pt x="1429588" y="983945"/>
                </a:lnTo>
                <a:lnTo>
                  <a:pt x="1462062" y="983945"/>
                </a:lnTo>
                <a:lnTo>
                  <a:pt x="1635544" y="0"/>
                </a:lnTo>
                <a:close/>
              </a:path>
              <a:path w="1854200" h="984250">
                <a:moveTo>
                  <a:pt x="1700530" y="0"/>
                </a:moveTo>
                <a:lnTo>
                  <a:pt x="1668030" y="0"/>
                </a:lnTo>
                <a:lnTo>
                  <a:pt x="1494548" y="983945"/>
                </a:lnTo>
                <a:lnTo>
                  <a:pt x="1527048" y="983945"/>
                </a:lnTo>
                <a:lnTo>
                  <a:pt x="1700530" y="0"/>
                </a:lnTo>
                <a:close/>
              </a:path>
              <a:path w="1854200" h="984250">
                <a:moveTo>
                  <a:pt x="1765503" y="0"/>
                </a:moveTo>
                <a:lnTo>
                  <a:pt x="1733016" y="0"/>
                </a:lnTo>
                <a:lnTo>
                  <a:pt x="1559534" y="983945"/>
                </a:lnTo>
                <a:lnTo>
                  <a:pt x="1592021" y="983945"/>
                </a:lnTo>
                <a:lnTo>
                  <a:pt x="1765503" y="0"/>
                </a:lnTo>
                <a:close/>
              </a:path>
              <a:path w="1854200" h="984250">
                <a:moveTo>
                  <a:pt x="1830489" y="0"/>
                </a:moveTo>
                <a:lnTo>
                  <a:pt x="1798002" y="0"/>
                </a:lnTo>
                <a:lnTo>
                  <a:pt x="1624520" y="983945"/>
                </a:lnTo>
                <a:lnTo>
                  <a:pt x="1657007" y="983945"/>
                </a:lnTo>
                <a:lnTo>
                  <a:pt x="1830489" y="0"/>
                </a:lnTo>
                <a:close/>
              </a:path>
              <a:path w="1854200" h="984250">
                <a:moveTo>
                  <a:pt x="1853653" y="790041"/>
                </a:moveTo>
                <a:lnTo>
                  <a:pt x="1819465" y="983945"/>
                </a:lnTo>
                <a:lnTo>
                  <a:pt x="1851964" y="983945"/>
                </a:lnTo>
                <a:lnTo>
                  <a:pt x="1853653" y="974344"/>
                </a:lnTo>
                <a:lnTo>
                  <a:pt x="1853653" y="790041"/>
                </a:lnTo>
                <a:close/>
              </a:path>
              <a:path w="1854200" h="984250">
                <a:moveTo>
                  <a:pt x="1853653" y="421474"/>
                </a:moveTo>
                <a:lnTo>
                  <a:pt x="1754479" y="983945"/>
                </a:lnTo>
                <a:lnTo>
                  <a:pt x="1786966" y="983945"/>
                </a:lnTo>
                <a:lnTo>
                  <a:pt x="1853653" y="605726"/>
                </a:lnTo>
                <a:lnTo>
                  <a:pt x="1853653" y="421474"/>
                </a:lnTo>
                <a:close/>
              </a:path>
              <a:path w="1854200" h="984250">
                <a:moveTo>
                  <a:pt x="1853653" y="52857"/>
                </a:moveTo>
                <a:lnTo>
                  <a:pt x="1689493" y="983945"/>
                </a:lnTo>
                <a:lnTo>
                  <a:pt x="1721993" y="983945"/>
                </a:lnTo>
                <a:lnTo>
                  <a:pt x="1853653" y="237210"/>
                </a:lnTo>
                <a:lnTo>
                  <a:pt x="1853653" y="52857"/>
                </a:lnTo>
                <a:close/>
              </a:path>
            </a:pathLst>
          </a:custGeom>
          <a:solidFill>
            <a:srgbClr val="FFE005"/>
          </a:solidFill>
        </p:spPr>
        <p:txBody>
          <a:bodyPr wrap="square" lIns="0" tIns="0" rIns="0" bIns="0" rtlCol="0"/>
          <a:lstStyle/>
          <a:p>
            <a:endParaRPr/>
          </a:p>
        </p:txBody>
      </p:sp>
      <p:sp>
        <p:nvSpPr>
          <p:cNvPr id="18" name="bg object 18"/>
          <p:cNvSpPr/>
          <p:nvPr/>
        </p:nvSpPr>
        <p:spPr>
          <a:xfrm>
            <a:off x="139" y="6222999"/>
            <a:ext cx="4584700" cy="635000"/>
          </a:xfrm>
          <a:custGeom>
            <a:avLst/>
            <a:gdLst/>
            <a:ahLst/>
            <a:cxnLst/>
            <a:rect l="l" t="t" r="r" b="b"/>
            <a:pathLst>
              <a:path w="4584700" h="635000">
                <a:moveTo>
                  <a:pt x="35572" y="0"/>
                </a:moveTo>
                <a:lnTo>
                  <a:pt x="3073" y="0"/>
                </a:lnTo>
                <a:lnTo>
                  <a:pt x="0" y="17399"/>
                </a:lnTo>
                <a:lnTo>
                  <a:pt x="1562" y="192862"/>
                </a:lnTo>
                <a:lnTo>
                  <a:pt x="35572" y="0"/>
                </a:lnTo>
                <a:close/>
              </a:path>
              <a:path w="4584700" h="635000">
                <a:moveTo>
                  <a:pt x="100545" y="12"/>
                </a:moveTo>
                <a:lnTo>
                  <a:pt x="68059" y="12"/>
                </a:lnTo>
                <a:lnTo>
                  <a:pt x="3136" y="368249"/>
                </a:lnTo>
                <a:lnTo>
                  <a:pt x="4699" y="543610"/>
                </a:lnTo>
                <a:lnTo>
                  <a:pt x="100545" y="12"/>
                </a:lnTo>
                <a:close/>
              </a:path>
              <a:path w="4584700" h="635000">
                <a:moveTo>
                  <a:pt x="165531" y="12"/>
                </a:moveTo>
                <a:lnTo>
                  <a:pt x="133045" y="12"/>
                </a:lnTo>
                <a:lnTo>
                  <a:pt x="21082" y="635000"/>
                </a:lnTo>
                <a:lnTo>
                  <a:pt x="53581" y="635000"/>
                </a:lnTo>
                <a:lnTo>
                  <a:pt x="165531" y="12"/>
                </a:lnTo>
                <a:close/>
              </a:path>
              <a:path w="4584700" h="635000">
                <a:moveTo>
                  <a:pt x="230517" y="12"/>
                </a:moveTo>
                <a:lnTo>
                  <a:pt x="198031" y="12"/>
                </a:lnTo>
                <a:lnTo>
                  <a:pt x="86067" y="635000"/>
                </a:lnTo>
                <a:lnTo>
                  <a:pt x="118554" y="635000"/>
                </a:lnTo>
                <a:lnTo>
                  <a:pt x="230517" y="12"/>
                </a:lnTo>
                <a:close/>
              </a:path>
              <a:path w="4584700" h="635000">
                <a:moveTo>
                  <a:pt x="295490" y="12"/>
                </a:moveTo>
                <a:lnTo>
                  <a:pt x="263004" y="12"/>
                </a:lnTo>
                <a:lnTo>
                  <a:pt x="151041" y="635000"/>
                </a:lnTo>
                <a:lnTo>
                  <a:pt x="183540" y="635000"/>
                </a:lnTo>
                <a:lnTo>
                  <a:pt x="295490" y="12"/>
                </a:lnTo>
                <a:close/>
              </a:path>
              <a:path w="4584700" h="635000">
                <a:moveTo>
                  <a:pt x="360464" y="12"/>
                </a:moveTo>
                <a:lnTo>
                  <a:pt x="327977" y="12"/>
                </a:lnTo>
                <a:lnTo>
                  <a:pt x="216014" y="635000"/>
                </a:lnTo>
                <a:lnTo>
                  <a:pt x="248513" y="635000"/>
                </a:lnTo>
                <a:lnTo>
                  <a:pt x="360464" y="12"/>
                </a:lnTo>
                <a:close/>
              </a:path>
              <a:path w="4584700" h="635000">
                <a:moveTo>
                  <a:pt x="425462" y="12"/>
                </a:moveTo>
                <a:lnTo>
                  <a:pt x="392976" y="12"/>
                </a:lnTo>
                <a:lnTo>
                  <a:pt x="281012" y="635000"/>
                </a:lnTo>
                <a:lnTo>
                  <a:pt x="313499" y="635000"/>
                </a:lnTo>
                <a:lnTo>
                  <a:pt x="425462" y="12"/>
                </a:lnTo>
                <a:close/>
              </a:path>
              <a:path w="4584700" h="635000">
                <a:moveTo>
                  <a:pt x="490435" y="12"/>
                </a:moveTo>
                <a:lnTo>
                  <a:pt x="457949" y="12"/>
                </a:lnTo>
                <a:lnTo>
                  <a:pt x="345986" y="635000"/>
                </a:lnTo>
                <a:lnTo>
                  <a:pt x="378485" y="635000"/>
                </a:lnTo>
                <a:lnTo>
                  <a:pt x="490435" y="12"/>
                </a:lnTo>
                <a:close/>
              </a:path>
              <a:path w="4584700" h="635000">
                <a:moveTo>
                  <a:pt x="555421" y="12"/>
                </a:moveTo>
                <a:lnTo>
                  <a:pt x="522935" y="12"/>
                </a:lnTo>
                <a:lnTo>
                  <a:pt x="410972" y="635000"/>
                </a:lnTo>
                <a:lnTo>
                  <a:pt x="443458" y="635000"/>
                </a:lnTo>
                <a:lnTo>
                  <a:pt x="555421" y="12"/>
                </a:lnTo>
                <a:close/>
              </a:path>
              <a:path w="4584700" h="635000">
                <a:moveTo>
                  <a:pt x="620395" y="12"/>
                </a:moveTo>
                <a:lnTo>
                  <a:pt x="587908" y="12"/>
                </a:lnTo>
                <a:lnTo>
                  <a:pt x="475945" y="635000"/>
                </a:lnTo>
                <a:lnTo>
                  <a:pt x="508431" y="635000"/>
                </a:lnTo>
                <a:lnTo>
                  <a:pt x="620395" y="12"/>
                </a:lnTo>
                <a:close/>
              </a:path>
              <a:path w="4584700" h="635000">
                <a:moveTo>
                  <a:pt x="685380" y="12"/>
                </a:moveTo>
                <a:lnTo>
                  <a:pt x="652894" y="12"/>
                </a:lnTo>
                <a:lnTo>
                  <a:pt x="540931" y="635000"/>
                </a:lnTo>
                <a:lnTo>
                  <a:pt x="573417" y="635000"/>
                </a:lnTo>
                <a:lnTo>
                  <a:pt x="685380" y="12"/>
                </a:lnTo>
                <a:close/>
              </a:path>
              <a:path w="4584700" h="635000">
                <a:moveTo>
                  <a:pt x="750366" y="12"/>
                </a:moveTo>
                <a:lnTo>
                  <a:pt x="717880" y="12"/>
                </a:lnTo>
                <a:lnTo>
                  <a:pt x="605917" y="635000"/>
                </a:lnTo>
                <a:lnTo>
                  <a:pt x="638403" y="635000"/>
                </a:lnTo>
                <a:lnTo>
                  <a:pt x="750366" y="12"/>
                </a:lnTo>
                <a:close/>
              </a:path>
              <a:path w="4584700" h="635000">
                <a:moveTo>
                  <a:pt x="815340" y="12"/>
                </a:moveTo>
                <a:lnTo>
                  <a:pt x="782853" y="12"/>
                </a:lnTo>
                <a:lnTo>
                  <a:pt x="670890" y="635000"/>
                </a:lnTo>
                <a:lnTo>
                  <a:pt x="703389" y="635000"/>
                </a:lnTo>
                <a:lnTo>
                  <a:pt x="815340" y="12"/>
                </a:lnTo>
                <a:close/>
              </a:path>
              <a:path w="4584700" h="635000">
                <a:moveTo>
                  <a:pt x="880325" y="12"/>
                </a:moveTo>
                <a:lnTo>
                  <a:pt x="847839" y="12"/>
                </a:lnTo>
                <a:lnTo>
                  <a:pt x="735876" y="635000"/>
                </a:lnTo>
                <a:lnTo>
                  <a:pt x="768362" y="635000"/>
                </a:lnTo>
                <a:lnTo>
                  <a:pt x="880325" y="12"/>
                </a:lnTo>
                <a:close/>
              </a:path>
              <a:path w="4584700" h="635000">
                <a:moveTo>
                  <a:pt x="945286" y="12"/>
                </a:moveTo>
                <a:lnTo>
                  <a:pt x="912799" y="12"/>
                </a:lnTo>
                <a:lnTo>
                  <a:pt x="800836" y="635000"/>
                </a:lnTo>
                <a:lnTo>
                  <a:pt x="833335" y="635000"/>
                </a:lnTo>
                <a:lnTo>
                  <a:pt x="945286" y="12"/>
                </a:lnTo>
                <a:close/>
              </a:path>
              <a:path w="4584700" h="635000">
                <a:moveTo>
                  <a:pt x="1010285" y="12"/>
                </a:moveTo>
                <a:lnTo>
                  <a:pt x="977798" y="12"/>
                </a:lnTo>
                <a:lnTo>
                  <a:pt x="865835" y="635000"/>
                </a:lnTo>
                <a:lnTo>
                  <a:pt x="898321" y="635000"/>
                </a:lnTo>
                <a:lnTo>
                  <a:pt x="1010285" y="12"/>
                </a:lnTo>
                <a:close/>
              </a:path>
              <a:path w="4584700" h="635000">
                <a:moveTo>
                  <a:pt x="1075258" y="12"/>
                </a:moveTo>
                <a:lnTo>
                  <a:pt x="1042771" y="12"/>
                </a:lnTo>
                <a:lnTo>
                  <a:pt x="930808" y="635000"/>
                </a:lnTo>
                <a:lnTo>
                  <a:pt x="963307" y="635000"/>
                </a:lnTo>
                <a:lnTo>
                  <a:pt x="1075258" y="12"/>
                </a:lnTo>
                <a:close/>
              </a:path>
              <a:path w="4584700" h="635000">
                <a:moveTo>
                  <a:pt x="1140244" y="12"/>
                </a:moveTo>
                <a:lnTo>
                  <a:pt x="1107744" y="12"/>
                </a:lnTo>
                <a:lnTo>
                  <a:pt x="995781" y="635000"/>
                </a:lnTo>
                <a:lnTo>
                  <a:pt x="1028280" y="635000"/>
                </a:lnTo>
                <a:lnTo>
                  <a:pt x="1140244" y="12"/>
                </a:lnTo>
                <a:close/>
              </a:path>
              <a:path w="4584700" h="635000">
                <a:moveTo>
                  <a:pt x="1205230" y="12"/>
                </a:moveTo>
                <a:lnTo>
                  <a:pt x="1172743" y="12"/>
                </a:lnTo>
                <a:lnTo>
                  <a:pt x="1060780" y="635000"/>
                </a:lnTo>
                <a:lnTo>
                  <a:pt x="1093266" y="635000"/>
                </a:lnTo>
                <a:lnTo>
                  <a:pt x="1205230" y="12"/>
                </a:lnTo>
                <a:close/>
              </a:path>
              <a:path w="4584700" h="635000">
                <a:moveTo>
                  <a:pt x="1270190" y="12"/>
                </a:moveTo>
                <a:lnTo>
                  <a:pt x="1237716" y="12"/>
                </a:lnTo>
                <a:lnTo>
                  <a:pt x="1125753" y="635000"/>
                </a:lnTo>
                <a:lnTo>
                  <a:pt x="1158240" y="635000"/>
                </a:lnTo>
                <a:lnTo>
                  <a:pt x="1270190" y="12"/>
                </a:lnTo>
                <a:close/>
              </a:path>
              <a:path w="4584700" h="635000">
                <a:moveTo>
                  <a:pt x="1335189" y="12"/>
                </a:moveTo>
                <a:lnTo>
                  <a:pt x="1302702" y="12"/>
                </a:lnTo>
                <a:lnTo>
                  <a:pt x="1190739" y="635000"/>
                </a:lnTo>
                <a:lnTo>
                  <a:pt x="1223225" y="635000"/>
                </a:lnTo>
                <a:lnTo>
                  <a:pt x="1335189" y="12"/>
                </a:lnTo>
                <a:close/>
              </a:path>
              <a:path w="4584700" h="635000">
                <a:moveTo>
                  <a:pt x="1400162" y="12"/>
                </a:moveTo>
                <a:lnTo>
                  <a:pt x="1367675" y="12"/>
                </a:lnTo>
                <a:lnTo>
                  <a:pt x="1255712" y="635000"/>
                </a:lnTo>
                <a:lnTo>
                  <a:pt x="1288211" y="635000"/>
                </a:lnTo>
                <a:lnTo>
                  <a:pt x="1400162" y="12"/>
                </a:lnTo>
                <a:close/>
              </a:path>
              <a:path w="4584700" h="635000">
                <a:moveTo>
                  <a:pt x="1465148" y="12"/>
                </a:moveTo>
                <a:lnTo>
                  <a:pt x="1432661" y="12"/>
                </a:lnTo>
                <a:lnTo>
                  <a:pt x="1320698" y="635000"/>
                </a:lnTo>
                <a:lnTo>
                  <a:pt x="1353185" y="635000"/>
                </a:lnTo>
                <a:lnTo>
                  <a:pt x="1465148" y="12"/>
                </a:lnTo>
                <a:close/>
              </a:path>
              <a:path w="4584700" h="635000">
                <a:moveTo>
                  <a:pt x="1530121" y="12"/>
                </a:moveTo>
                <a:lnTo>
                  <a:pt x="1497634" y="12"/>
                </a:lnTo>
                <a:lnTo>
                  <a:pt x="1385671" y="635000"/>
                </a:lnTo>
                <a:lnTo>
                  <a:pt x="1418170" y="635000"/>
                </a:lnTo>
                <a:lnTo>
                  <a:pt x="1530121" y="12"/>
                </a:lnTo>
                <a:close/>
              </a:path>
              <a:path w="4584700" h="635000">
                <a:moveTo>
                  <a:pt x="1595107" y="12"/>
                </a:moveTo>
                <a:lnTo>
                  <a:pt x="1562620" y="12"/>
                </a:lnTo>
                <a:lnTo>
                  <a:pt x="1450657" y="635000"/>
                </a:lnTo>
                <a:lnTo>
                  <a:pt x="1483156" y="635000"/>
                </a:lnTo>
                <a:lnTo>
                  <a:pt x="1595107" y="12"/>
                </a:lnTo>
                <a:close/>
              </a:path>
              <a:path w="4584700" h="635000">
                <a:moveTo>
                  <a:pt x="1660080" y="12"/>
                </a:moveTo>
                <a:lnTo>
                  <a:pt x="1627593" y="12"/>
                </a:lnTo>
                <a:lnTo>
                  <a:pt x="1515630" y="635000"/>
                </a:lnTo>
                <a:lnTo>
                  <a:pt x="1548117" y="635000"/>
                </a:lnTo>
                <a:lnTo>
                  <a:pt x="1660080" y="12"/>
                </a:lnTo>
                <a:close/>
              </a:path>
              <a:path w="4584700" h="635000">
                <a:moveTo>
                  <a:pt x="1725066" y="12"/>
                </a:moveTo>
                <a:lnTo>
                  <a:pt x="1692567" y="12"/>
                </a:lnTo>
                <a:lnTo>
                  <a:pt x="1580603" y="635000"/>
                </a:lnTo>
                <a:lnTo>
                  <a:pt x="1613103" y="635000"/>
                </a:lnTo>
                <a:lnTo>
                  <a:pt x="1725066" y="12"/>
                </a:lnTo>
                <a:close/>
              </a:path>
              <a:path w="4584700" h="635000">
                <a:moveTo>
                  <a:pt x="1790039" y="12"/>
                </a:moveTo>
                <a:lnTo>
                  <a:pt x="1757565" y="12"/>
                </a:lnTo>
                <a:lnTo>
                  <a:pt x="1645602" y="635000"/>
                </a:lnTo>
                <a:lnTo>
                  <a:pt x="1678089" y="635000"/>
                </a:lnTo>
                <a:lnTo>
                  <a:pt x="1790039" y="12"/>
                </a:lnTo>
                <a:close/>
              </a:path>
              <a:path w="4584700" h="635000">
                <a:moveTo>
                  <a:pt x="1855025" y="12"/>
                </a:moveTo>
                <a:lnTo>
                  <a:pt x="1822538" y="12"/>
                </a:lnTo>
                <a:lnTo>
                  <a:pt x="1710575" y="635000"/>
                </a:lnTo>
                <a:lnTo>
                  <a:pt x="1743075" y="635000"/>
                </a:lnTo>
                <a:lnTo>
                  <a:pt x="1855025" y="12"/>
                </a:lnTo>
                <a:close/>
              </a:path>
              <a:path w="4584700" h="635000">
                <a:moveTo>
                  <a:pt x="1920011" y="12"/>
                </a:moveTo>
                <a:lnTo>
                  <a:pt x="1887524" y="12"/>
                </a:lnTo>
                <a:lnTo>
                  <a:pt x="1775561" y="635000"/>
                </a:lnTo>
                <a:lnTo>
                  <a:pt x="1808048" y="635000"/>
                </a:lnTo>
                <a:lnTo>
                  <a:pt x="1920011" y="12"/>
                </a:lnTo>
                <a:close/>
              </a:path>
              <a:path w="4584700" h="635000">
                <a:moveTo>
                  <a:pt x="1984997" y="12"/>
                </a:moveTo>
                <a:lnTo>
                  <a:pt x="1952510" y="12"/>
                </a:lnTo>
                <a:lnTo>
                  <a:pt x="1840547" y="635000"/>
                </a:lnTo>
                <a:lnTo>
                  <a:pt x="1873034" y="635000"/>
                </a:lnTo>
                <a:lnTo>
                  <a:pt x="1984997" y="12"/>
                </a:lnTo>
                <a:close/>
              </a:path>
              <a:path w="4584700" h="635000">
                <a:moveTo>
                  <a:pt x="2049970" y="12"/>
                </a:moveTo>
                <a:lnTo>
                  <a:pt x="2017483" y="12"/>
                </a:lnTo>
                <a:lnTo>
                  <a:pt x="1905520" y="635000"/>
                </a:lnTo>
                <a:lnTo>
                  <a:pt x="1938007" y="635000"/>
                </a:lnTo>
                <a:lnTo>
                  <a:pt x="2049970" y="12"/>
                </a:lnTo>
                <a:close/>
              </a:path>
              <a:path w="4584700" h="635000">
                <a:moveTo>
                  <a:pt x="2114943" y="12"/>
                </a:moveTo>
                <a:lnTo>
                  <a:pt x="2082469" y="12"/>
                </a:lnTo>
                <a:lnTo>
                  <a:pt x="1970506" y="635000"/>
                </a:lnTo>
                <a:lnTo>
                  <a:pt x="2002980" y="635000"/>
                </a:lnTo>
                <a:lnTo>
                  <a:pt x="2114943" y="12"/>
                </a:lnTo>
                <a:close/>
              </a:path>
              <a:path w="4584700" h="635000">
                <a:moveTo>
                  <a:pt x="2179917" y="12"/>
                </a:moveTo>
                <a:lnTo>
                  <a:pt x="2147430" y="12"/>
                </a:lnTo>
                <a:lnTo>
                  <a:pt x="2035467" y="635000"/>
                </a:lnTo>
                <a:lnTo>
                  <a:pt x="2067966" y="635000"/>
                </a:lnTo>
                <a:lnTo>
                  <a:pt x="2179917" y="12"/>
                </a:lnTo>
                <a:close/>
              </a:path>
              <a:path w="4584700" h="635000">
                <a:moveTo>
                  <a:pt x="2244915" y="12"/>
                </a:moveTo>
                <a:lnTo>
                  <a:pt x="2212429" y="12"/>
                </a:lnTo>
                <a:lnTo>
                  <a:pt x="2100465" y="635000"/>
                </a:lnTo>
                <a:lnTo>
                  <a:pt x="2132952" y="635000"/>
                </a:lnTo>
                <a:lnTo>
                  <a:pt x="2244915" y="12"/>
                </a:lnTo>
                <a:close/>
              </a:path>
              <a:path w="4584700" h="635000">
                <a:moveTo>
                  <a:pt x="2309888" y="12"/>
                </a:moveTo>
                <a:lnTo>
                  <a:pt x="2277402" y="12"/>
                </a:lnTo>
                <a:lnTo>
                  <a:pt x="2165439" y="635000"/>
                </a:lnTo>
                <a:lnTo>
                  <a:pt x="2197938" y="635000"/>
                </a:lnTo>
                <a:lnTo>
                  <a:pt x="2309888" y="12"/>
                </a:lnTo>
                <a:close/>
              </a:path>
              <a:path w="4584700" h="635000">
                <a:moveTo>
                  <a:pt x="2374887" y="12"/>
                </a:moveTo>
                <a:lnTo>
                  <a:pt x="2342388" y="12"/>
                </a:lnTo>
                <a:lnTo>
                  <a:pt x="2230424" y="635000"/>
                </a:lnTo>
                <a:lnTo>
                  <a:pt x="2262924" y="635000"/>
                </a:lnTo>
                <a:lnTo>
                  <a:pt x="2374887" y="12"/>
                </a:lnTo>
                <a:close/>
              </a:path>
              <a:path w="4584700" h="635000">
                <a:moveTo>
                  <a:pt x="2439847" y="12"/>
                </a:moveTo>
                <a:lnTo>
                  <a:pt x="2407361" y="12"/>
                </a:lnTo>
                <a:lnTo>
                  <a:pt x="2295398" y="635000"/>
                </a:lnTo>
                <a:lnTo>
                  <a:pt x="2327884" y="635000"/>
                </a:lnTo>
                <a:lnTo>
                  <a:pt x="2439847" y="12"/>
                </a:lnTo>
                <a:close/>
              </a:path>
              <a:path w="4584700" h="635000">
                <a:moveTo>
                  <a:pt x="2504833" y="12"/>
                </a:moveTo>
                <a:lnTo>
                  <a:pt x="2472334" y="12"/>
                </a:lnTo>
                <a:lnTo>
                  <a:pt x="2360371" y="635000"/>
                </a:lnTo>
                <a:lnTo>
                  <a:pt x="2392883" y="635000"/>
                </a:lnTo>
                <a:lnTo>
                  <a:pt x="2504833" y="12"/>
                </a:lnTo>
                <a:close/>
              </a:path>
              <a:path w="4584700" h="635000">
                <a:moveTo>
                  <a:pt x="2569819" y="12"/>
                </a:moveTo>
                <a:lnTo>
                  <a:pt x="2537333" y="12"/>
                </a:lnTo>
                <a:lnTo>
                  <a:pt x="2425369" y="635000"/>
                </a:lnTo>
                <a:lnTo>
                  <a:pt x="2457856" y="635000"/>
                </a:lnTo>
                <a:lnTo>
                  <a:pt x="2569819" y="12"/>
                </a:lnTo>
                <a:close/>
              </a:path>
              <a:path w="4584700" h="635000">
                <a:moveTo>
                  <a:pt x="2634792" y="12"/>
                </a:moveTo>
                <a:lnTo>
                  <a:pt x="2602293" y="12"/>
                </a:lnTo>
                <a:lnTo>
                  <a:pt x="2490330" y="635000"/>
                </a:lnTo>
                <a:lnTo>
                  <a:pt x="2522829" y="635000"/>
                </a:lnTo>
                <a:lnTo>
                  <a:pt x="2634792" y="12"/>
                </a:lnTo>
                <a:close/>
              </a:path>
              <a:path w="4584700" h="635000">
                <a:moveTo>
                  <a:pt x="2699778" y="12"/>
                </a:moveTo>
                <a:lnTo>
                  <a:pt x="2667292" y="12"/>
                </a:lnTo>
                <a:lnTo>
                  <a:pt x="2555329" y="635000"/>
                </a:lnTo>
                <a:lnTo>
                  <a:pt x="2587815" y="635000"/>
                </a:lnTo>
                <a:lnTo>
                  <a:pt x="2699778" y="12"/>
                </a:lnTo>
                <a:close/>
              </a:path>
              <a:path w="4584700" h="635000">
                <a:moveTo>
                  <a:pt x="2764752" y="12"/>
                </a:moveTo>
                <a:lnTo>
                  <a:pt x="2732265" y="12"/>
                </a:lnTo>
                <a:lnTo>
                  <a:pt x="2620302" y="635000"/>
                </a:lnTo>
                <a:lnTo>
                  <a:pt x="2652788" y="635000"/>
                </a:lnTo>
                <a:lnTo>
                  <a:pt x="2764752" y="12"/>
                </a:lnTo>
                <a:close/>
              </a:path>
              <a:path w="4584700" h="635000">
                <a:moveTo>
                  <a:pt x="2829737" y="12"/>
                </a:moveTo>
                <a:lnTo>
                  <a:pt x="2797251" y="12"/>
                </a:lnTo>
                <a:lnTo>
                  <a:pt x="2685288" y="635000"/>
                </a:lnTo>
                <a:lnTo>
                  <a:pt x="2717774" y="635000"/>
                </a:lnTo>
                <a:lnTo>
                  <a:pt x="2829737" y="12"/>
                </a:lnTo>
                <a:close/>
              </a:path>
              <a:path w="4584700" h="635000">
                <a:moveTo>
                  <a:pt x="2894711" y="12"/>
                </a:moveTo>
                <a:lnTo>
                  <a:pt x="2862224" y="12"/>
                </a:lnTo>
                <a:lnTo>
                  <a:pt x="2750261" y="635000"/>
                </a:lnTo>
                <a:lnTo>
                  <a:pt x="2782760" y="635000"/>
                </a:lnTo>
                <a:lnTo>
                  <a:pt x="2894711" y="12"/>
                </a:lnTo>
                <a:close/>
              </a:path>
              <a:path w="4584700" h="635000">
                <a:moveTo>
                  <a:pt x="2959697" y="12"/>
                </a:moveTo>
                <a:lnTo>
                  <a:pt x="2927197" y="12"/>
                </a:lnTo>
                <a:lnTo>
                  <a:pt x="2815234" y="635000"/>
                </a:lnTo>
                <a:lnTo>
                  <a:pt x="2847733" y="635000"/>
                </a:lnTo>
                <a:lnTo>
                  <a:pt x="2959697" y="12"/>
                </a:lnTo>
                <a:close/>
              </a:path>
              <a:path w="4584700" h="635000">
                <a:moveTo>
                  <a:pt x="3024682" y="12"/>
                </a:moveTo>
                <a:lnTo>
                  <a:pt x="2992196" y="12"/>
                </a:lnTo>
                <a:lnTo>
                  <a:pt x="2880233" y="635000"/>
                </a:lnTo>
                <a:lnTo>
                  <a:pt x="2912719" y="635000"/>
                </a:lnTo>
                <a:lnTo>
                  <a:pt x="3024682" y="12"/>
                </a:lnTo>
                <a:close/>
              </a:path>
              <a:path w="4584700" h="635000">
                <a:moveTo>
                  <a:pt x="3089656" y="12"/>
                </a:moveTo>
                <a:lnTo>
                  <a:pt x="3057169" y="12"/>
                </a:lnTo>
                <a:lnTo>
                  <a:pt x="2945206" y="635000"/>
                </a:lnTo>
                <a:lnTo>
                  <a:pt x="2977705" y="635000"/>
                </a:lnTo>
                <a:lnTo>
                  <a:pt x="3089656" y="12"/>
                </a:lnTo>
                <a:close/>
              </a:path>
              <a:path w="4584700" h="635000">
                <a:moveTo>
                  <a:pt x="3154629" y="12"/>
                </a:moveTo>
                <a:lnTo>
                  <a:pt x="3122155" y="12"/>
                </a:lnTo>
                <a:lnTo>
                  <a:pt x="3010192" y="635000"/>
                </a:lnTo>
                <a:lnTo>
                  <a:pt x="3042666" y="635000"/>
                </a:lnTo>
                <a:lnTo>
                  <a:pt x="3154629" y="12"/>
                </a:lnTo>
                <a:close/>
              </a:path>
              <a:path w="4584700" h="635000">
                <a:moveTo>
                  <a:pt x="3219615" y="12"/>
                </a:moveTo>
                <a:lnTo>
                  <a:pt x="3187128" y="12"/>
                </a:lnTo>
                <a:lnTo>
                  <a:pt x="3075165" y="635000"/>
                </a:lnTo>
                <a:lnTo>
                  <a:pt x="3107664" y="635000"/>
                </a:lnTo>
                <a:lnTo>
                  <a:pt x="3219615" y="12"/>
                </a:lnTo>
                <a:close/>
              </a:path>
              <a:path w="4584700" h="635000">
                <a:moveTo>
                  <a:pt x="3284601" y="12"/>
                </a:moveTo>
                <a:lnTo>
                  <a:pt x="3252101" y="12"/>
                </a:lnTo>
                <a:lnTo>
                  <a:pt x="3140138" y="635000"/>
                </a:lnTo>
                <a:lnTo>
                  <a:pt x="3172637" y="635000"/>
                </a:lnTo>
                <a:lnTo>
                  <a:pt x="3284601" y="12"/>
                </a:lnTo>
                <a:close/>
              </a:path>
              <a:path w="4584700" h="635000">
                <a:moveTo>
                  <a:pt x="3349587" y="12"/>
                </a:moveTo>
                <a:lnTo>
                  <a:pt x="3317100" y="12"/>
                </a:lnTo>
                <a:lnTo>
                  <a:pt x="3205137" y="635000"/>
                </a:lnTo>
                <a:lnTo>
                  <a:pt x="3237636" y="635000"/>
                </a:lnTo>
                <a:lnTo>
                  <a:pt x="3349587" y="12"/>
                </a:lnTo>
                <a:close/>
              </a:path>
              <a:path w="4584700" h="635000">
                <a:moveTo>
                  <a:pt x="3414560" y="12"/>
                </a:moveTo>
                <a:lnTo>
                  <a:pt x="3382060" y="12"/>
                </a:lnTo>
                <a:lnTo>
                  <a:pt x="3270097" y="635000"/>
                </a:lnTo>
                <a:lnTo>
                  <a:pt x="3302609" y="635000"/>
                </a:lnTo>
                <a:lnTo>
                  <a:pt x="3414560" y="12"/>
                </a:lnTo>
                <a:close/>
              </a:path>
              <a:path w="4584700" h="635000">
                <a:moveTo>
                  <a:pt x="3479546" y="12"/>
                </a:moveTo>
                <a:lnTo>
                  <a:pt x="3447059" y="12"/>
                </a:lnTo>
                <a:lnTo>
                  <a:pt x="3335096" y="635000"/>
                </a:lnTo>
                <a:lnTo>
                  <a:pt x="3367582" y="635000"/>
                </a:lnTo>
                <a:lnTo>
                  <a:pt x="3479546" y="12"/>
                </a:lnTo>
                <a:close/>
              </a:path>
              <a:path w="4584700" h="635000">
                <a:moveTo>
                  <a:pt x="3544519" y="12"/>
                </a:moveTo>
                <a:lnTo>
                  <a:pt x="3512032" y="12"/>
                </a:lnTo>
                <a:lnTo>
                  <a:pt x="3400069" y="635000"/>
                </a:lnTo>
                <a:lnTo>
                  <a:pt x="3432556" y="635000"/>
                </a:lnTo>
                <a:lnTo>
                  <a:pt x="3544519" y="12"/>
                </a:lnTo>
                <a:close/>
              </a:path>
              <a:path w="4584700" h="635000">
                <a:moveTo>
                  <a:pt x="3609492" y="12"/>
                </a:moveTo>
                <a:lnTo>
                  <a:pt x="3577005" y="12"/>
                </a:lnTo>
                <a:lnTo>
                  <a:pt x="3465042" y="635000"/>
                </a:lnTo>
                <a:lnTo>
                  <a:pt x="3497529" y="635000"/>
                </a:lnTo>
                <a:lnTo>
                  <a:pt x="3609492" y="12"/>
                </a:lnTo>
                <a:close/>
              </a:path>
              <a:path w="4584700" h="635000">
                <a:moveTo>
                  <a:pt x="3674491" y="12"/>
                </a:moveTo>
                <a:lnTo>
                  <a:pt x="3642004" y="12"/>
                </a:lnTo>
                <a:lnTo>
                  <a:pt x="3530041" y="635000"/>
                </a:lnTo>
                <a:lnTo>
                  <a:pt x="3562527" y="635000"/>
                </a:lnTo>
                <a:lnTo>
                  <a:pt x="3674491" y="12"/>
                </a:lnTo>
                <a:close/>
              </a:path>
              <a:path w="4584700" h="635000">
                <a:moveTo>
                  <a:pt x="3739464" y="12"/>
                </a:moveTo>
                <a:lnTo>
                  <a:pt x="3706965" y="12"/>
                </a:lnTo>
                <a:lnTo>
                  <a:pt x="3595001" y="635000"/>
                </a:lnTo>
                <a:lnTo>
                  <a:pt x="3627501" y="635000"/>
                </a:lnTo>
                <a:lnTo>
                  <a:pt x="3739464" y="12"/>
                </a:lnTo>
                <a:close/>
              </a:path>
              <a:path w="4584700" h="635000">
                <a:moveTo>
                  <a:pt x="3804437" y="12"/>
                </a:moveTo>
                <a:lnTo>
                  <a:pt x="3771950" y="12"/>
                </a:lnTo>
                <a:lnTo>
                  <a:pt x="3659987" y="635000"/>
                </a:lnTo>
                <a:lnTo>
                  <a:pt x="3692474" y="635000"/>
                </a:lnTo>
                <a:lnTo>
                  <a:pt x="3804437" y="12"/>
                </a:lnTo>
                <a:close/>
              </a:path>
              <a:path w="4584700" h="635000">
                <a:moveTo>
                  <a:pt x="3869423" y="12"/>
                </a:moveTo>
                <a:lnTo>
                  <a:pt x="3836924" y="12"/>
                </a:lnTo>
                <a:lnTo>
                  <a:pt x="3724960" y="635000"/>
                </a:lnTo>
                <a:lnTo>
                  <a:pt x="3757472" y="635000"/>
                </a:lnTo>
                <a:lnTo>
                  <a:pt x="3869423" y="12"/>
                </a:lnTo>
                <a:close/>
              </a:path>
              <a:path w="4584700" h="635000">
                <a:moveTo>
                  <a:pt x="3934409" y="12"/>
                </a:moveTo>
                <a:lnTo>
                  <a:pt x="3901922" y="12"/>
                </a:lnTo>
                <a:lnTo>
                  <a:pt x="3789959" y="635000"/>
                </a:lnTo>
                <a:lnTo>
                  <a:pt x="3822458" y="635000"/>
                </a:lnTo>
                <a:lnTo>
                  <a:pt x="3934409" y="12"/>
                </a:lnTo>
                <a:close/>
              </a:path>
              <a:path w="4584700" h="635000">
                <a:moveTo>
                  <a:pt x="3999382" y="12"/>
                </a:moveTo>
                <a:lnTo>
                  <a:pt x="3966908" y="12"/>
                </a:lnTo>
                <a:lnTo>
                  <a:pt x="3854945" y="635000"/>
                </a:lnTo>
                <a:lnTo>
                  <a:pt x="3887432" y="635000"/>
                </a:lnTo>
                <a:lnTo>
                  <a:pt x="3999382" y="12"/>
                </a:lnTo>
                <a:close/>
              </a:path>
              <a:path w="4584700" h="635000">
                <a:moveTo>
                  <a:pt x="4064368" y="12"/>
                </a:moveTo>
                <a:lnTo>
                  <a:pt x="4031869" y="12"/>
                </a:lnTo>
                <a:lnTo>
                  <a:pt x="3919905" y="635000"/>
                </a:lnTo>
                <a:lnTo>
                  <a:pt x="3952405" y="635000"/>
                </a:lnTo>
                <a:lnTo>
                  <a:pt x="4064368" y="12"/>
                </a:lnTo>
                <a:close/>
              </a:path>
              <a:path w="4584700" h="635000">
                <a:moveTo>
                  <a:pt x="4129341" y="12"/>
                </a:moveTo>
                <a:lnTo>
                  <a:pt x="4096855" y="12"/>
                </a:lnTo>
                <a:lnTo>
                  <a:pt x="3984891" y="635000"/>
                </a:lnTo>
                <a:lnTo>
                  <a:pt x="4017391" y="635000"/>
                </a:lnTo>
                <a:lnTo>
                  <a:pt x="4129341" y="12"/>
                </a:lnTo>
                <a:close/>
              </a:path>
              <a:path w="4584700" h="635000">
                <a:moveTo>
                  <a:pt x="4194314" y="12"/>
                </a:moveTo>
                <a:lnTo>
                  <a:pt x="4161840" y="12"/>
                </a:lnTo>
                <a:lnTo>
                  <a:pt x="4049877" y="635000"/>
                </a:lnTo>
                <a:lnTo>
                  <a:pt x="4082364" y="635000"/>
                </a:lnTo>
                <a:lnTo>
                  <a:pt x="4194314" y="12"/>
                </a:lnTo>
                <a:close/>
              </a:path>
              <a:path w="4584700" h="635000">
                <a:moveTo>
                  <a:pt x="4259313" y="12"/>
                </a:moveTo>
                <a:lnTo>
                  <a:pt x="4226826" y="12"/>
                </a:lnTo>
                <a:lnTo>
                  <a:pt x="4114863" y="635000"/>
                </a:lnTo>
                <a:lnTo>
                  <a:pt x="4147350" y="635000"/>
                </a:lnTo>
                <a:lnTo>
                  <a:pt x="4259313" y="12"/>
                </a:lnTo>
                <a:close/>
              </a:path>
              <a:path w="4584700" h="635000">
                <a:moveTo>
                  <a:pt x="4324286" y="12"/>
                </a:moveTo>
                <a:lnTo>
                  <a:pt x="4291800" y="12"/>
                </a:lnTo>
                <a:lnTo>
                  <a:pt x="4179836" y="635000"/>
                </a:lnTo>
                <a:lnTo>
                  <a:pt x="4212336" y="635000"/>
                </a:lnTo>
                <a:lnTo>
                  <a:pt x="4324286" y="12"/>
                </a:lnTo>
                <a:close/>
              </a:path>
              <a:path w="4584700" h="635000">
                <a:moveTo>
                  <a:pt x="4389272" y="12"/>
                </a:moveTo>
                <a:lnTo>
                  <a:pt x="4356786" y="12"/>
                </a:lnTo>
                <a:lnTo>
                  <a:pt x="4244822" y="635000"/>
                </a:lnTo>
                <a:lnTo>
                  <a:pt x="4277309" y="635000"/>
                </a:lnTo>
                <a:lnTo>
                  <a:pt x="4389272" y="12"/>
                </a:lnTo>
                <a:close/>
              </a:path>
              <a:path w="4584700" h="635000">
                <a:moveTo>
                  <a:pt x="4454245" y="12"/>
                </a:moveTo>
                <a:lnTo>
                  <a:pt x="4421759" y="12"/>
                </a:lnTo>
                <a:lnTo>
                  <a:pt x="4309796" y="635000"/>
                </a:lnTo>
                <a:lnTo>
                  <a:pt x="4342282" y="635000"/>
                </a:lnTo>
                <a:lnTo>
                  <a:pt x="4454245" y="12"/>
                </a:lnTo>
                <a:close/>
              </a:path>
              <a:path w="4584700" h="635000">
                <a:moveTo>
                  <a:pt x="4519231" y="12"/>
                </a:moveTo>
                <a:lnTo>
                  <a:pt x="4486745" y="12"/>
                </a:lnTo>
                <a:lnTo>
                  <a:pt x="4374781" y="635000"/>
                </a:lnTo>
                <a:lnTo>
                  <a:pt x="4407268" y="635000"/>
                </a:lnTo>
                <a:lnTo>
                  <a:pt x="4519231" y="12"/>
                </a:lnTo>
                <a:close/>
              </a:path>
              <a:path w="4584700" h="635000">
                <a:moveTo>
                  <a:pt x="4584217" y="12"/>
                </a:moveTo>
                <a:lnTo>
                  <a:pt x="4551731" y="12"/>
                </a:lnTo>
                <a:lnTo>
                  <a:pt x="4439767" y="635000"/>
                </a:lnTo>
                <a:lnTo>
                  <a:pt x="4472267" y="635000"/>
                </a:lnTo>
                <a:lnTo>
                  <a:pt x="4584217" y="12"/>
                </a:lnTo>
                <a:close/>
              </a:path>
            </a:pathLst>
          </a:custGeom>
          <a:solidFill>
            <a:srgbClr val="FFE005"/>
          </a:solidFill>
        </p:spPr>
        <p:txBody>
          <a:bodyPr wrap="square" lIns="0" tIns="0" rIns="0" bIns="0" rtlCol="0"/>
          <a:lstStyle/>
          <a:p>
            <a:endParaRPr/>
          </a:p>
        </p:txBody>
      </p:sp>
      <p:sp>
        <p:nvSpPr>
          <p:cNvPr id="19" name="bg object 19"/>
          <p:cNvSpPr/>
          <p:nvPr/>
        </p:nvSpPr>
        <p:spPr>
          <a:xfrm>
            <a:off x="4439907" y="6223012"/>
            <a:ext cx="3394075" cy="635000"/>
          </a:xfrm>
          <a:custGeom>
            <a:avLst/>
            <a:gdLst/>
            <a:ahLst/>
            <a:cxnLst/>
            <a:rect l="l" t="t" r="r" b="b"/>
            <a:pathLst>
              <a:path w="3394075" h="635000">
                <a:moveTo>
                  <a:pt x="144449" y="0"/>
                </a:moveTo>
                <a:lnTo>
                  <a:pt x="111963" y="0"/>
                </a:lnTo>
                <a:lnTo>
                  <a:pt x="0" y="634987"/>
                </a:lnTo>
                <a:lnTo>
                  <a:pt x="32499" y="634987"/>
                </a:lnTo>
                <a:lnTo>
                  <a:pt x="144449" y="0"/>
                </a:lnTo>
                <a:close/>
              </a:path>
              <a:path w="3394075" h="635000">
                <a:moveTo>
                  <a:pt x="209423" y="0"/>
                </a:moveTo>
                <a:lnTo>
                  <a:pt x="176923" y="0"/>
                </a:lnTo>
                <a:lnTo>
                  <a:pt x="64960" y="634987"/>
                </a:lnTo>
                <a:lnTo>
                  <a:pt x="97459" y="634987"/>
                </a:lnTo>
                <a:lnTo>
                  <a:pt x="209423" y="0"/>
                </a:lnTo>
                <a:close/>
              </a:path>
              <a:path w="3394075" h="635000">
                <a:moveTo>
                  <a:pt x="274396" y="0"/>
                </a:moveTo>
                <a:lnTo>
                  <a:pt x="241922" y="0"/>
                </a:lnTo>
                <a:lnTo>
                  <a:pt x="129959" y="634987"/>
                </a:lnTo>
                <a:lnTo>
                  <a:pt x="162433" y="634987"/>
                </a:lnTo>
                <a:lnTo>
                  <a:pt x="274396" y="0"/>
                </a:lnTo>
                <a:close/>
              </a:path>
              <a:path w="3394075" h="635000">
                <a:moveTo>
                  <a:pt x="339382" y="0"/>
                </a:moveTo>
                <a:lnTo>
                  <a:pt x="306895" y="0"/>
                </a:lnTo>
                <a:lnTo>
                  <a:pt x="194932" y="634987"/>
                </a:lnTo>
                <a:lnTo>
                  <a:pt x="227431" y="634987"/>
                </a:lnTo>
                <a:lnTo>
                  <a:pt x="339382" y="0"/>
                </a:lnTo>
                <a:close/>
              </a:path>
              <a:path w="3394075" h="635000">
                <a:moveTo>
                  <a:pt x="404368" y="0"/>
                </a:moveTo>
                <a:lnTo>
                  <a:pt x="371881" y="0"/>
                </a:lnTo>
                <a:lnTo>
                  <a:pt x="259918" y="634987"/>
                </a:lnTo>
                <a:lnTo>
                  <a:pt x="292404" y="634987"/>
                </a:lnTo>
                <a:lnTo>
                  <a:pt x="404368" y="0"/>
                </a:lnTo>
                <a:close/>
              </a:path>
              <a:path w="3394075" h="635000">
                <a:moveTo>
                  <a:pt x="469353" y="0"/>
                </a:moveTo>
                <a:lnTo>
                  <a:pt x="436867" y="0"/>
                </a:lnTo>
                <a:lnTo>
                  <a:pt x="324904" y="634987"/>
                </a:lnTo>
                <a:lnTo>
                  <a:pt x="357403" y="634987"/>
                </a:lnTo>
                <a:lnTo>
                  <a:pt x="469353" y="0"/>
                </a:lnTo>
                <a:close/>
              </a:path>
              <a:path w="3394075" h="635000">
                <a:moveTo>
                  <a:pt x="534327" y="0"/>
                </a:moveTo>
                <a:lnTo>
                  <a:pt x="501827" y="0"/>
                </a:lnTo>
                <a:lnTo>
                  <a:pt x="389864" y="634987"/>
                </a:lnTo>
                <a:lnTo>
                  <a:pt x="422376" y="634987"/>
                </a:lnTo>
                <a:lnTo>
                  <a:pt x="534327" y="0"/>
                </a:lnTo>
                <a:close/>
              </a:path>
              <a:path w="3394075" h="635000">
                <a:moveTo>
                  <a:pt x="599300" y="0"/>
                </a:moveTo>
                <a:lnTo>
                  <a:pt x="566826" y="0"/>
                </a:lnTo>
                <a:lnTo>
                  <a:pt x="454863" y="634987"/>
                </a:lnTo>
                <a:lnTo>
                  <a:pt x="487337" y="634987"/>
                </a:lnTo>
                <a:lnTo>
                  <a:pt x="599300" y="0"/>
                </a:lnTo>
                <a:close/>
              </a:path>
              <a:path w="3394075" h="635000">
                <a:moveTo>
                  <a:pt x="664298" y="0"/>
                </a:moveTo>
                <a:lnTo>
                  <a:pt x="631799" y="0"/>
                </a:lnTo>
                <a:lnTo>
                  <a:pt x="519836" y="634987"/>
                </a:lnTo>
                <a:lnTo>
                  <a:pt x="552335" y="634987"/>
                </a:lnTo>
                <a:lnTo>
                  <a:pt x="664298" y="0"/>
                </a:lnTo>
                <a:close/>
              </a:path>
              <a:path w="3394075" h="635000">
                <a:moveTo>
                  <a:pt x="729259" y="0"/>
                </a:moveTo>
                <a:lnTo>
                  <a:pt x="696772" y="0"/>
                </a:lnTo>
                <a:lnTo>
                  <a:pt x="584809" y="634987"/>
                </a:lnTo>
                <a:lnTo>
                  <a:pt x="617308" y="634987"/>
                </a:lnTo>
                <a:lnTo>
                  <a:pt x="729259" y="0"/>
                </a:lnTo>
                <a:close/>
              </a:path>
              <a:path w="3394075" h="635000">
                <a:moveTo>
                  <a:pt x="794245" y="0"/>
                </a:moveTo>
                <a:lnTo>
                  <a:pt x="761758" y="0"/>
                </a:lnTo>
                <a:lnTo>
                  <a:pt x="649795" y="634987"/>
                </a:lnTo>
                <a:lnTo>
                  <a:pt x="682282" y="634987"/>
                </a:lnTo>
                <a:lnTo>
                  <a:pt x="794245" y="0"/>
                </a:lnTo>
                <a:close/>
              </a:path>
              <a:path w="3394075" h="635000">
                <a:moveTo>
                  <a:pt x="859231" y="0"/>
                </a:moveTo>
                <a:lnTo>
                  <a:pt x="826744" y="0"/>
                </a:lnTo>
                <a:lnTo>
                  <a:pt x="714781" y="634987"/>
                </a:lnTo>
                <a:lnTo>
                  <a:pt x="747280" y="634987"/>
                </a:lnTo>
                <a:lnTo>
                  <a:pt x="859231" y="0"/>
                </a:lnTo>
                <a:close/>
              </a:path>
              <a:path w="3394075" h="635000">
                <a:moveTo>
                  <a:pt x="924204" y="0"/>
                </a:moveTo>
                <a:lnTo>
                  <a:pt x="891730" y="0"/>
                </a:lnTo>
                <a:lnTo>
                  <a:pt x="779767" y="634987"/>
                </a:lnTo>
                <a:lnTo>
                  <a:pt x="812253" y="634987"/>
                </a:lnTo>
                <a:lnTo>
                  <a:pt x="924204" y="0"/>
                </a:lnTo>
                <a:close/>
              </a:path>
              <a:path w="3394075" h="635000">
                <a:moveTo>
                  <a:pt x="989190" y="0"/>
                </a:moveTo>
                <a:lnTo>
                  <a:pt x="956691" y="0"/>
                </a:lnTo>
                <a:lnTo>
                  <a:pt x="844727" y="634987"/>
                </a:lnTo>
                <a:lnTo>
                  <a:pt x="877227" y="634987"/>
                </a:lnTo>
                <a:lnTo>
                  <a:pt x="989190" y="0"/>
                </a:lnTo>
                <a:close/>
              </a:path>
              <a:path w="3394075" h="635000">
                <a:moveTo>
                  <a:pt x="1054163" y="0"/>
                </a:moveTo>
                <a:lnTo>
                  <a:pt x="1021676" y="0"/>
                </a:lnTo>
                <a:lnTo>
                  <a:pt x="909713" y="634987"/>
                </a:lnTo>
                <a:lnTo>
                  <a:pt x="942200" y="634987"/>
                </a:lnTo>
                <a:lnTo>
                  <a:pt x="1054163" y="0"/>
                </a:lnTo>
                <a:close/>
              </a:path>
              <a:path w="3394075" h="635000">
                <a:moveTo>
                  <a:pt x="1119149" y="0"/>
                </a:moveTo>
                <a:lnTo>
                  <a:pt x="1086662" y="0"/>
                </a:lnTo>
                <a:lnTo>
                  <a:pt x="974699" y="634987"/>
                </a:lnTo>
                <a:lnTo>
                  <a:pt x="1007186" y="634987"/>
                </a:lnTo>
                <a:lnTo>
                  <a:pt x="1119149" y="0"/>
                </a:lnTo>
                <a:close/>
              </a:path>
              <a:path w="3394075" h="635000">
                <a:moveTo>
                  <a:pt x="1184122" y="0"/>
                </a:moveTo>
                <a:lnTo>
                  <a:pt x="1151636" y="0"/>
                </a:lnTo>
                <a:lnTo>
                  <a:pt x="1039672" y="634987"/>
                </a:lnTo>
                <a:lnTo>
                  <a:pt x="1072172" y="634987"/>
                </a:lnTo>
                <a:lnTo>
                  <a:pt x="1184122" y="0"/>
                </a:lnTo>
                <a:close/>
              </a:path>
              <a:path w="3394075" h="635000">
                <a:moveTo>
                  <a:pt x="1249108" y="0"/>
                </a:moveTo>
                <a:lnTo>
                  <a:pt x="1216621" y="0"/>
                </a:lnTo>
                <a:lnTo>
                  <a:pt x="1104658" y="634987"/>
                </a:lnTo>
                <a:lnTo>
                  <a:pt x="1137158" y="634987"/>
                </a:lnTo>
                <a:lnTo>
                  <a:pt x="1249108" y="0"/>
                </a:lnTo>
                <a:close/>
              </a:path>
              <a:path w="3394075" h="635000">
                <a:moveTo>
                  <a:pt x="1314081" y="0"/>
                </a:moveTo>
                <a:lnTo>
                  <a:pt x="1281607" y="0"/>
                </a:lnTo>
                <a:lnTo>
                  <a:pt x="1169644" y="634987"/>
                </a:lnTo>
                <a:lnTo>
                  <a:pt x="1202118" y="634987"/>
                </a:lnTo>
                <a:lnTo>
                  <a:pt x="1314081" y="0"/>
                </a:lnTo>
                <a:close/>
              </a:path>
              <a:path w="3394075" h="635000">
                <a:moveTo>
                  <a:pt x="1379067" y="0"/>
                </a:moveTo>
                <a:lnTo>
                  <a:pt x="1346581" y="0"/>
                </a:lnTo>
                <a:lnTo>
                  <a:pt x="1234617" y="634987"/>
                </a:lnTo>
                <a:lnTo>
                  <a:pt x="1267104" y="634987"/>
                </a:lnTo>
                <a:lnTo>
                  <a:pt x="1379067" y="0"/>
                </a:lnTo>
                <a:close/>
              </a:path>
              <a:path w="3394075" h="635000">
                <a:moveTo>
                  <a:pt x="1444053" y="0"/>
                </a:moveTo>
                <a:lnTo>
                  <a:pt x="1411566" y="0"/>
                </a:lnTo>
                <a:lnTo>
                  <a:pt x="1299603" y="634987"/>
                </a:lnTo>
                <a:lnTo>
                  <a:pt x="1332090" y="634987"/>
                </a:lnTo>
                <a:lnTo>
                  <a:pt x="1444053" y="0"/>
                </a:lnTo>
                <a:close/>
              </a:path>
              <a:path w="3394075" h="635000">
                <a:moveTo>
                  <a:pt x="1509039" y="0"/>
                </a:moveTo>
                <a:lnTo>
                  <a:pt x="1476552" y="0"/>
                </a:lnTo>
                <a:lnTo>
                  <a:pt x="1364589" y="634987"/>
                </a:lnTo>
                <a:lnTo>
                  <a:pt x="1397076" y="634987"/>
                </a:lnTo>
                <a:lnTo>
                  <a:pt x="1509039" y="0"/>
                </a:lnTo>
                <a:close/>
              </a:path>
              <a:path w="3394075" h="635000">
                <a:moveTo>
                  <a:pt x="1574012" y="0"/>
                </a:moveTo>
                <a:lnTo>
                  <a:pt x="1541526" y="0"/>
                </a:lnTo>
                <a:lnTo>
                  <a:pt x="1429562" y="634987"/>
                </a:lnTo>
                <a:lnTo>
                  <a:pt x="1462049" y="634987"/>
                </a:lnTo>
                <a:lnTo>
                  <a:pt x="1574012" y="0"/>
                </a:lnTo>
                <a:close/>
              </a:path>
              <a:path w="3394075" h="635000">
                <a:moveTo>
                  <a:pt x="1638998" y="0"/>
                </a:moveTo>
                <a:lnTo>
                  <a:pt x="1606511" y="0"/>
                </a:lnTo>
                <a:lnTo>
                  <a:pt x="1494548" y="634987"/>
                </a:lnTo>
                <a:lnTo>
                  <a:pt x="1527035" y="634987"/>
                </a:lnTo>
                <a:lnTo>
                  <a:pt x="1638998" y="0"/>
                </a:lnTo>
                <a:close/>
              </a:path>
              <a:path w="3394075" h="635000">
                <a:moveTo>
                  <a:pt x="1703971" y="0"/>
                </a:moveTo>
                <a:lnTo>
                  <a:pt x="1671485" y="0"/>
                </a:lnTo>
                <a:lnTo>
                  <a:pt x="1559521" y="634987"/>
                </a:lnTo>
                <a:lnTo>
                  <a:pt x="1592021" y="634987"/>
                </a:lnTo>
                <a:lnTo>
                  <a:pt x="1703971" y="0"/>
                </a:lnTo>
                <a:close/>
              </a:path>
              <a:path w="3394075" h="635000">
                <a:moveTo>
                  <a:pt x="1768944" y="0"/>
                </a:moveTo>
                <a:lnTo>
                  <a:pt x="1736458" y="0"/>
                </a:lnTo>
                <a:lnTo>
                  <a:pt x="1624495" y="634987"/>
                </a:lnTo>
                <a:lnTo>
                  <a:pt x="1656981" y="634987"/>
                </a:lnTo>
                <a:lnTo>
                  <a:pt x="1768944" y="0"/>
                </a:lnTo>
                <a:close/>
              </a:path>
              <a:path w="3394075" h="635000">
                <a:moveTo>
                  <a:pt x="1833943" y="0"/>
                </a:moveTo>
                <a:lnTo>
                  <a:pt x="1801456" y="0"/>
                </a:lnTo>
                <a:lnTo>
                  <a:pt x="1689493" y="634987"/>
                </a:lnTo>
                <a:lnTo>
                  <a:pt x="1721980" y="634987"/>
                </a:lnTo>
                <a:lnTo>
                  <a:pt x="1833943" y="0"/>
                </a:lnTo>
                <a:close/>
              </a:path>
              <a:path w="3394075" h="635000">
                <a:moveTo>
                  <a:pt x="1898916" y="0"/>
                </a:moveTo>
                <a:lnTo>
                  <a:pt x="1866417" y="0"/>
                </a:lnTo>
                <a:lnTo>
                  <a:pt x="1754454" y="634987"/>
                </a:lnTo>
                <a:lnTo>
                  <a:pt x="1786953" y="634987"/>
                </a:lnTo>
                <a:lnTo>
                  <a:pt x="1898916" y="0"/>
                </a:lnTo>
                <a:close/>
              </a:path>
              <a:path w="3394075" h="635000">
                <a:moveTo>
                  <a:pt x="1963889" y="0"/>
                </a:moveTo>
                <a:lnTo>
                  <a:pt x="1931416" y="0"/>
                </a:lnTo>
                <a:lnTo>
                  <a:pt x="1819452" y="634987"/>
                </a:lnTo>
                <a:lnTo>
                  <a:pt x="1851926" y="634987"/>
                </a:lnTo>
                <a:lnTo>
                  <a:pt x="1963889" y="0"/>
                </a:lnTo>
                <a:close/>
              </a:path>
              <a:path w="3394075" h="635000">
                <a:moveTo>
                  <a:pt x="2028875" y="0"/>
                </a:moveTo>
                <a:lnTo>
                  <a:pt x="1996389" y="0"/>
                </a:lnTo>
                <a:lnTo>
                  <a:pt x="1884426" y="634987"/>
                </a:lnTo>
                <a:lnTo>
                  <a:pt x="1916912" y="634987"/>
                </a:lnTo>
                <a:lnTo>
                  <a:pt x="2028875" y="0"/>
                </a:lnTo>
                <a:close/>
              </a:path>
              <a:path w="3394075" h="635000">
                <a:moveTo>
                  <a:pt x="2093849" y="0"/>
                </a:moveTo>
                <a:lnTo>
                  <a:pt x="2061362" y="0"/>
                </a:lnTo>
                <a:lnTo>
                  <a:pt x="1949399" y="634987"/>
                </a:lnTo>
                <a:lnTo>
                  <a:pt x="1981898" y="634987"/>
                </a:lnTo>
                <a:lnTo>
                  <a:pt x="2093849" y="0"/>
                </a:lnTo>
                <a:close/>
              </a:path>
              <a:path w="3394075" h="635000">
                <a:moveTo>
                  <a:pt x="2158847" y="0"/>
                </a:moveTo>
                <a:lnTo>
                  <a:pt x="2126361" y="0"/>
                </a:lnTo>
                <a:lnTo>
                  <a:pt x="2014397" y="634987"/>
                </a:lnTo>
                <a:lnTo>
                  <a:pt x="2046884" y="634987"/>
                </a:lnTo>
                <a:lnTo>
                  <a:pt x="2158847" y="0"/>
                </a:lnTo>
                <a:close/>
              </a:path>
              <a:path w="3394075" h="635000">
                <a:moveTo>
                  <a:pt x="2223820" y="0"/>
                </a:moveTo>
                <a:lnTo>
                  <a:pt x="2191321" y="0"/>
                </a:lnTo>
                <a:lnTo>
                  <a:pt x="2079358" y="634987"/>
                </a:lnTo>
                <a:lnTo>
                  <a:pt x="2111857" y="634987"/>
                </a:lnTo>
                <a:lnTo>
                  <a:pt x="2223820" y="0"/>
                </a:lnTo>
                <a:close/>
              </a:path>
              <a:path w="3394075" h="635000">
                <a:moveTo>
                  <a:pt x="2288794" y="0"/>
                </a:moveTo>
                <a:lnTo>
                  <a:pt x="2256307" y="0"/>
                </a:lnTo>
                <a:lnTo>
                  <a:pt x="2144344" y="634987"/>
                </a:lnTo>
                <a:lnTo>
                  <a:pt x="2176830" y="634987"/>
                </a:lnTo>
                <a:lnTo>
                  <a:pt x="2288794" y="0"/>
                </a:lnTo>
                <a:close/>
              </a:path>
              <a:path w="3394075" h="635000">
                <a:moveTo>
                  <a:pt x="2353792" y="0"/>
                </a:moveTo>
                <a:lnTo>
                  <a:pt x="2321293" y="0"/>
                </a:lnTo>
                <a:lnTo>
                  <a:pt x="2209330" y="634987"/>
                </a:lnTo>
                <a:lnTo>
                  <a:pt x="2241829" y="634987"/>
                </a:lnTo>
                <a:lnTo>
                  <a:pt x="2353792" y="0"/>
                </a:lnTo>
                <a:close/>
              </a:path>
              <a:path w="3394075" h="635000">
                <a:moveTo>
                  <a:pt x="2418765" y="0"/>
                </a:moveTo>
                <a:lnTo>
                  <a:pt x="2386279" y="0"/>
                </a:lnTo>
                <a:lnTo>
                  <a:pt x="2274316" y="634987"/>
                </a:lnTo>
                <a:lnTo>
                  <a:pt x="2306802" y="634987"/>
                </a:lnTo>
                <a:lnTo>
                  <a:pt x="2418765" y="0"/>
                </a:lnTo>
                <a:close/>
              </a:path>
              <a:path w="3394075" h="635000">
                <a:moveTo>
                  <a:pt x="2483751" y="0"/>
                </a:moveTo>
                <a:lnTo>
                  <a:pt x="2451265" y="0"/>
                </a:lnTo>
                <a:lnTo>
                  <a:pt x="2339302" y="634987"/>
                </a:lnTo>
                <a:lnTo>
                  <a:pt x="2371788" y="634987"/>
                </a:lnTo>
                <a:lnTo>
                  <a:pt x="2483751" y="0"/>
                </a:lnTo>
                <a:close/>
              </a:path>
              <a:path w="3394075" h="635000">
                <a:moveTo>
                  <a:pt x="2548725" y="0"/>
                </a:moveTo>
                <a:lnTo>
                  <a:pt x="2516238" y="0"/>
                </a:lnTo>
                <a:lnTo>
                  <a:pt x="2404275" y="634987"/>
                </a:lnTo>
                <a:lnTo>
                  <a:pt x="2436774" y="634987"/>
                </a:lnTo>
                <a:lnTo>
                  <a:pt x="2548725" y="0"/>
                </a:lnTo>
                <a:close/>
              </a:path>
              <a:path w="3394075" h="635000">
                <a:moveTo>
                  <a:pt x="2613710" y="0"/>
                </a:moveTo>
                <a:lnTo>
                  <a:pt x="2581211" y="0"/>
                </a:lnTo>
                <a:lnTo>
                  <a:pt x="2469248" y="634987"/>
                </a:lnTo>
                <a:lnTo>
                  <a:pt x="2501747" y="634987"/>
                </a:lnTo>
                <a:lnTo>
                  <a:pt x="2613710" y="0"/>
                </a:lnTo>
                <a:close/>
              </a:path>
              <a:path w="3394075" h="635000">
                <a:moveTo>
                  <a:pt x="2678671" y="0"/>
                </a:moveTo>
                <a:lnTo>
                  <a:pt x="2646197" y="0"/>
                </a:lnTo>
                <a:lnTo>
                  <a:pt x="2534234" y="634987"/>
                </a:lnTo>
                <a:lnTo>
                  <a:pt x="2566708" y="634987"/>
                </a:lnTo>
                <a:lnTo>
                  <a:pt x="2678671" y="0"/>
                </a:lnTo>
                <a:close/>
              </a:path>
              <a:path w="3394075" h="635000">
                <a:moveTo>
                  <a:pt x="2743670" y="0"/>
                </a:moveTo>
                <a:lnTo>
                  <a:pt x="2711183" y="0"/>
                </a:lnTo>
                <a:lnTo>
                  <a:pt x="2599220" y="634987"/>
                </a:lnTo>
                <a:lnTo>
                  <a:pt x="2631706" y="634987"/>
                </a:lnTo>
                <a:lnTo>
                  <a:pt x="2743670" y="0"/>
                </a:lnTo>
                <a:close/>
              </a:path>
              <a:path w="3394075" h="635000">
                <a:moveTo>
                  <a:pt x="2808643" y="0"/>
                </a:moveTo>
                <a:lnTo>
                  <a:pt x="2776143" y="0"/>
                </a:lnTo>
                <a:lnTo>
                  <a:pt x="2664180" y="634987"/>
                </a:lnTo>
                <a:lnTo>
                  <a:pt x="2696680" y="634987"/>
                </a:lnTo>
                <a:lnTo>
                  <a:pt x="2808643" y="0"/>
                </a:lnTo>
                <a:close/>
              </a:path>
              <a:path w="3394075" h="635000">
                <a:moveTo>
                  <a:pt x="2873641" y="0"/>
                </a:moveTo>
                <a:lnTo>
                  <a:pt x="2841142" y="0"/>
                </a:lnTo>
                <a:lnTo>
                  <a:pt x="2729179" y="634987"/>
                </a:lnTo>
                <a:lnTo>
                  <a:pt x="2761678" y="634987"/>
                </a:lnTo>
                <a:lnTo>
                  <a:pt x="2873641" y="0"/>
                </a:lnTo>
                <a:close/>
              </a:path>
              <a:path w="3394075" h="635000">
                <a:moveTo>
                  <a:pt x="2938602" y="0"/>
                </a:moveTo>
                <a:lnTo>
                  <a:pt x="2906115" y="0"/>
                </a:lnTo>
                <a:lnTo>
                  <a:pt x="2794152" y="634987"/>
                </a:lnTo>
                <a:lnTo>
                  <a:pt x="2826639" y="634987"/>
                </a:lnTo>
                <a:lnTo>
                  <a:pt x="2938602" y="0"/>
                </a:lnTo>
                <a:close/>
              </a:path>
              <a:path w="3394075" h="635000">
                <a:moveTo>
                  <a:pt x="3003575" y="0"/>
                </a:moveTo>
                <a:lnTo>
                  <a:pt x="2971101" y="0"/>
                </a:lnTo>
                <a:lnTo>
                  <a:pt x="2859138" y="634987"/>
                </a:lnTo>
                <a:lnTo>
                  <a:pt x="2891612" y="634987"/>
                </a:lnTo>
                <a:lnTo>
                  <a:pt x="3003575" y="0"/>
                </a:lnTo>
                <a:close/>
              </a:path>
              <a:path w="3394075" h="635000">
                <a:moveTo>
                  <a:pt x="3068574" y="0"/>
                </a:moveTo>
                <a:lnTo>
                  <a:pt x="3036074" y="0"/>
                </a:lnTo>
                <a:lnTo>
                  <a:pt x="2924111" y="634987"/>
                </a:lnTo>
                <a:lnTo>
                  <a:pt x="2956610" y="634987"/>
                </a:lnTo>
                <a:lnTo>
                  <a:pt x="3068574" y="0"/>
                </a:lnTo>
                <a:close/>
              </a:path>
              <a:path w="3394075" h="635000">
                <a:moveTo>
                  <a:pt x="3133534" y="0"/>
                </a:moveTo>
                <a:lnTo>
                  <a:pt x="3101060" y="0"/>
                </a:lnTo>
                <a:lnTo>
                  <a:pt x="2989097" y="634987"/>
                </a:lnTo>
                <a:lnTo>
                  <a:pt x="3021584" y="634987"/>
                </a:lnTo>
                <a:lnTo>
                  <a:pt x="3133534" y="0"/>
                </a:lnTo>
                <a:close/>
              </a:path>
              <a:path w="3394075" h="635000">
                <a:moveTo>
                  <a:pt x="3198507" y="0"/>
                </a:moveTo>
                <a:lnTo>
                  <a:pt x="3166046" y="0"/>
                </a:lnTo>
                <a:lnTo>
                  <a:pt x="3054083" y="634987"/>
                </a:lnTo>
                <a:lnTo>
                  <a:pt x="3086557" y="634987"/>
                </a:lnTo>
                <a:lnTo>
                  <a:pt x="3198507" y="0"/>
                </a:lnTo>
                <a:close/>
              </a:path>
              <a:path w="3394075" h="635000">
                <a:moveTo>
                  <a:pt x="3263519" y="0"/>
                </a:moveTo>
                <a:lnTo>
                  <a:pt x="3231019" y="0"/>
                </a:lnTo>
                <a:lnTo>
                  <a:pt x="3119056" y="634987"/>
                </a:lnTo>
                <a:lnTo>
                  <a:pt x="3151555" y="634987"/>
                </a:lnTo>
                <a:lnTo>
                  <a:pt x="3263519" y="0"/>
                </a:lnTo>
                <a:close/>
              </a:path>
              <a:path w="3394075" h="635000">
                <a:moveTo>
                  <a:pt x="3328479" y="0"/>
                </a:moveTo>
                <a:lnTo>
                  <a:pt x="3295993" y="0"/>
                </a:lnTo>
                <a:lnTo>
                  <a:pt x="3184029" y="634987"/>
                </a:lnTo>
                <a:lnTo>
                  <a:pt x="3216516" y="634987"/>
                </a:lnTo>
                <a:lnTo>
                  <a:pt x="3328479" y="0"/>
                </a:lnTo>
                <a:close/>
              </a:path>
              <a:path w="3394075" h="635000">
                <a:moveTo>
                  <a:pt x="3393465" y="0"/>
                </a:moveTo>
                <a:lnTo>
                  <a:pt x="3360978" y="0"/>
                </a:lnTo>
                <a:lnTo>
                  <a:pt x="3249015" y="634987"/>
                </a:lnTo>
                <a:lnTo>
                  <a:pt x="3281502" y="634987"/>
                </a:lnTo>
                <a:lnTo>
                  <a:pt x="3393465" y="0"/>
                </a:lnTo>
                <a:close/>
              </a:path>
            </a:pathLst>
          </a:custGeom>
          <a:solidFill>
            <a:srgbClr val="FFE005"/>
          </a:solidFill>
        </p:spPr>
        <p:txBody>
          <a:bodyPr wrap="square" lIns="0" tIns="0" rIns="0" bIns="0" rtlCol="0"/>
          <a:lstStyle/>
          <a:p>
            <a:endParaRPr/>
          </a:p>
        </p:txBody>
      </p:sp>
      <p:sp>
        <p:nvSpPr>
          <p:cNvPr id="2" name="Holder 2"/>
          <p:cNvSpPr>
            <a:spLocks noGrp="1"/>
          </p:cNvSpPr>
          <p:nvPr>
            <p:ph type="title"/>
          </p:nvPr>
        </p:nvSpPr>
        <p:spPr>
          <a:xfrm>
            <a:off x="2454830" y="1306929"/>
            <a:ext cx="4253389" cy="367030"/>
          </a:xfrm>
          <a:prstGeom prst="rect">
            <a:avLst/>
          </a:prstGeom>
        </p:spPr>
        <p:txBody>
          <a:bodyPr wrap="square" lIns="0" tIns="0" rIns="0" bIns="0">
            <a:spAutoFit/>
          </a:bodyPr>
          <a:lstStyle>
            <a:lvl1pPr>
              <a:defRPr sz="2250" b="1" i="0">
                <a:solidFill>
                  <a:schemeClr val="tx1"/>
                </a:solidFill>
                <a:latin typeface="Arial"/>
                <a:cs typeface="Arial"/>
              </a:defRPr>
            </a:lvl1pPr>
          </a:lstStyle>
          <a:p>
            <a:endParaRPr/>
          </a:p>
        </p:txBody>
      </p:sp>
      <p:sp>
        <p:nvSpPr>
          <p:cNvPr id="3" name="Holder 3"/>
          <p:cNvSpPr>
            <a:spLocks noGrp="1"/>
          </p:cNvSpPr>
          <p:nvPr>
            <p:ph type="body" idx="1"/>
          </p:nvPr>
        </p:nvSpPr>
        <p:spPr>
          <a:xfrm>
            <a:off x="1274425" y="2150328"/>
            <a:ext cx="6614198" cy="3669665"/>
          </a:xfrm>
          <a:prstGeom prst="rect">
            <a:avLst/>
          </a:prstGeom>
        </p:spPr>
        <p:txBody>
          <a:bodyPr wrap="square" lIns="0" tIns="0" rIns="0" bIns="0">
            <a:spAutoFit/>
          </a:bodyPr>
          <a:lstStyle>
            <a:lvl1pPr>
              <a:defRPr sz="1400" b="1" i="1">
                <a:solidFill>
                  <a:schemeClr val="tx1"/>
                </a:solidFill>
                <a:latin typeface="Arial-BoldItalicMT"/>
                <a:cs typeface="Arial-BoldItalicMT"/>
              </a:defRPr>
            </a:lvl1pPr>
          </a:lstStyle>
          <a:p>
            <a:endParaRPr/>
          </a:p>
        </p:txBody>
      </p:sp>
      <p:sp>
        <p:nvSpPr>
          <p:cNvPr id="4" name="Holder 4"/>
          <p:cNvSpPr>
            <a:spLocks noGrp="1"/>
          </p:cNvSpPr>
          <p:nvPr>
            <p:ph type="ftr" sz="quarter" idx="5"/>
          </p:nvPr>
        </p:nvSpPr>
        <p:spPr>
          <a:xfrm>
            <a:off x="3115437" y="6377940"/>
            <a:ext cx="2932176"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8152" y="6377940"/>
            <a:ext cx="2107501"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1/31/2025</a:t>
            </a:fld>
            <a:endParaRPr lang="en-US"/>
          </a:p>
        </p:txBody>
      </p:sp>
      <p:sp>
        <p:nvSpPr>
          <p:cNvPr id="6" name="Holder 6"/>
          <p:cNvSpPr>
            <a:spLocks noGrp="1"/>
          </p:cNvSpPr>
          <p:nvPr>
            <p:ph type="sldNum" sz="quarter" idx="7"/>
          </p:nvPr>
        </p:nvSpPr>
        <p:spPr>
          <a:xfrm>
            <a:off x="8509185" y="6450633"/>
            <a:ext cx="244475" cy="182245"/>
          </a:xfrm>
          <a:prstGeom prst="rect">
            <a:avLst/>
          </a:prstGeom>
        </p:spPr>
        <p:txBody>
          <a:bodyPr wrap="square" lIns="0" tIns="0" rIns="0" bIns="0">
            <a:spAutoFit/>
          </a:bodyPr>
          <a:lstStyle>
            <a:lvl1pPr>
              <a:defRPr sz="1100" b="0" i="0">
                <a:solidFill>
                  <a:schemeClr val="tx1"/>
                </a:solidFill>
                <a:latin typeface="Arial"/>
                <a:cs typeface="Arial"/>
              </a:defRPr>
            </a:lvl1pPr>
          </a:lstStyle>
          <a:p>
            <a:pPr marL="38100">
              <a:lnSpc>
                <a:spcPct val="100000"/>
              </a:lnSpc>
            </a:pPr>
            <a:fld id="{81D60167-4931-47E6-BA6A-407CBD079E47}" type="slidenum">
              <a:rPr dirty="0"/>
              <a:pPr marL="38100">
                <a:lnSpc>
                  <a:spcPct val="100000"/>
                </a:lnSpc>
              </a:pPr>
              <a:t>‹N°›</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8" r:id="rId6"/>
    <p:sldLayoutId id="2147483669" r:id="rId7"/>
    <p:sldLayoutId id="2147483670" r:id="rId8"/>
    <p:sldLayoutId id="2147483671" r:id="rId9"/>
    <p:sldLayoutId id="2147483672" r:id="rId10"/>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4.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9.xml"/><Relationship Id="rId11" Type="http://schemas.openxmlformats.org/officeDocument/2006/relationships/image" Target="../media/image6.sv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18.png"/><Relationship Id="rId1" Type="http://schemas.openxmlformats.org/officeDocument/2006/relationships/slideLayout" Target="../slideLayouts/slideLayout9.xml"/><Relationship Id="rId6" Type="http://schemas.openxmlformats.org/officeDocument/2006/relationships/image" Target="../media/image20.png"/><Relationship Id="rId5" Type="http://schemas.openxmlformats.org/officeDocument/2006/relationships/image" Target="../media/image7.svg"/><Relationship Id="rId4" Type="http://schemas.openxmlformats.org/officeDocument/2006/relationships/image" Target="../media/image19.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hyperlink" Target="https://www.onisep.fr/Choisir-mes-etudes/Apres-le-bac/Le-schema-des-etudes-apres-le-bac" TargetMode="External"/><Relationship Id="rId2" Type="http://schemas.openxmlformats.org/officeDocument/2006/relationships/image" Target="../media/image1.png"/><Relationship Id="rId1" Type="http://schemas.openxmlformats.org/officeDocument/2006/relationships/slideLayout" Target="../slideLayouts/slideLayout5.xml"/><Relationship Id="rId4" Type="http://schemas.openxmlformats.org/officeDocument/2006/relationships/image" Target="../media/image1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messervices.etudiant.gouv.fr/"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jpeg"/><Relationship Id="rId1" Type="http://schemas.openxmlformats.org/officeDocument/2006/relationships/slideLayout" Target="../slideLayouts/slideLayout9.xml"/><Relationship Id="rId4" Type="http://schemas.microsoft.com/office/2018/10/relationships/comments" Target="../comments/modernComment_16F_3047243E.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www.onisep.fr/Choisir-mes-etudes/Apres-le-bac/Organisation-des-etudes-superieures/L-organisation-des-licences"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www.u-picardie.fr/"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onisep.fr/Choisir-mes-etudes/Apres-le-bac/Organisation-des-etudes-superieures/Les-BUT-bachelors-universitaires-de-technologie"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www.iut-amiens.fr/"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onisep.fr/Choisir-mes-etudes/Apres-le-bac/Organisation-des-etudes-superieures/Les-BTS"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onisep.fr/Choisir-mes-etudes/Apres-le-bac/Organisation-des-etudes-superieures/Les-classes-preparatoires-aux-grandes-ecoles-CPGE"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onisep.fr/Choisir-mes-etudes/Apres-le-bac/Principaux-domaines-d-etudes"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5" y="2285996"/>
            <a:ext cx="8157209" cy="4127500"/>
            <a:chOff x="-5" y="2285996"/>
            <a:chExt cx="8157209" cy="4127500"/>
          </a:xfrm>
        </p:grpSpPr>
        <p:sp>
          <p:nvSpPr>
            <p:cNvPr id="3" name="object 3"/>
            <p:cNvSpPr/>
            <p:nvPr/>
          </p:nvSpPr>
          <p:spPr>
            <a:xfrm>
              <a:off x="0" y="2285999"/>
              <a:ext cx="4583430" cy="4127500"/>
            </a:xfrm>
            <a:custGeom>
              <a:avLst/>
              <a:gdLst/>
              <a:ahLst/>
              <a:cxnLst/>
              <a:rect l="l" t="t" r="r" b="b"/>
              <a:pathLst>
                <a:path w="4583430" h="4127500">
                  <a:moveTo>
                    <a:pt x="34201" y="0"/>
                  </a:moveTo>
                  <a:lnTo>
                    <a:pt x="1689" y="0"/>
                  </a:lnTo>
                  <a:lnTo>
                    <a:pt x="0" y="9690"/>
                  </a:lnTo>
                  <a:lnTo>
                    <a:pt x="0" y="194017"/>
                  </a:lnTo>
                  <a:lnTo>
                    <a:pt x="34201" y="0"/>
                  </a:lnTo>
                  <a:close/>
                </a:path>
                <a:path w="4583430" h="4127500">
                  <a:moveTo>
                    <a:pt x="99161" y="12"/>
                  </a:moveTo>
                  <a:lnTo>
                    <a:pt x="66687" y="12"/>
                  </a:lnTo>
                  <a:lnTo>
                    <a:pt x="0" y="378333"/>
                  </a:lnTo>
                  <a:lnTo>
                    <a:pt x="0" y="562533"/>
                  </a:lnTo>
                  <a:lnTo>
                    <a:pt x="99161" y="12"/>
                  </a:lnTo>
                  <a:close/>
                </a:path>
                <a:path w="4583430" h="4127500">
                  <a:moveTo>
                    <a:pt x="164160" y="12"/>
                  </a:moveTo>
                  <a:lnTo>
                    <a:pt x="131660" y="12"/>
                  </a:lnTo>
                  <a:lnTo>
                    <a:pt x="0" y="746810"/>
                  </a:lnTo>
                  <a:lnTo>
                    <a:pt x="0" y="931113"/>
                  </a:lnTo>
                  <a:lnTo>
                    <a:pt x="164160" y="12"/>
                  </a:lnTo>
                  <a:close/>
                </a:path>
                <a:path w="4583430" h="4127500">
                  <a:moveTo>
                    <a:pt x="229133" y="12"/>
                  </a:moveTo>
                  <a:lnTo>
                    <a:pt x="196646" y="12"/>
                  </a:lnTo>
                  <a:lnTo>
                    <a:pt x="0" y="1115390"/>
                  </a:lnTo>
                  <a:lnTo>
                    <a:pt x="0" y="1299667"/>
                  </a:lnTo>
                  <a:lnTo>
                    <a:pt x="229133" y="12"/>
                  </a:lnTo>
                  <a:close/>
                </a:path>
                <a:path w="4583430" h="4127500">
                  <a:moveTo>
                    <a:pt x="294119" y="12"/>
                  </a:moveTo>
                  <a:lnTo>
                    <a:pt x="261632" y="12"/>
                  </a:lnTo>
                  <a:lnTo>
                    <a:pt x="0" y="1483969"/>
                  </a:lnTo>
                  <a:lnTo>
                    <a:pt x="0" y="1668272"/>
                  </a:lnTo>
                  <a:lnTo>
                    <a:pt x="294119" y="12"/>
                  </a:lnTo>
                  <a:close/>
                </a:path>
                <a:path w="4583430" h="4127500">
                  <a:moveTo>
                    <a:pt x="359105" y="12"/>
                  </a:moveTo>
                  <a:lnTo>
                    <a:pt x="326605" y="12"/>
                  </a:lnTo>
                  <a:lnTo>
                    <a:pt x="0" y="1852485"/>
                  </a:lnTo>
                  <a:lnTo>
                    <a:pt x="0" y="2036826"/>
                  </a:lnTo>
                  <a:lnTo>
                    <a:pt x="359105" y="12"/>
                  </a:lnTo>
                  <a:close/>
                </a:path>
                <a:path w="4583430" h="4127500">
                  <a:moveTo>
                    <a:pt x="424078" y="12"/>
                  </a:moveTo>
                  <a:lnTo>
                    <a:pt x="391591" y="12"/>
                  </a:lnTo>
                  <a:lnTo>
                    <a:pt x="0" y="2221065"/>
                  </a:lnTo>
                  <a:lnTo>
                    <a:pt x="0" y="2405342"/>
                  </a:lnTo>
                  <a:lnTo>
                    <a:pt x="424078" y="12"/>
                  </a:lnTo>
                  <a:close/>
                </a:path>
                <a:path w="4583430" h="4127500">
                  <a:moveTo>
                    <a:pt x="489064" y="12"/>
                  </a:moveTo>
                  <a:lnTo>
                    <a:pt x="456552" y="12"/>
                  </a:lnTo>
                  <a:lnTo>
                    <a:pt x="0" y="2589542"/>
                  </a:lnTo>
                  <a:lnTo>
                    <a:pt x="0" y="2773908"/>
                  </a:lnTo>
                  <a:lnTo>
                    <a:pt x="489064" y="12"/>
                  </a:lnTo>
                  <a:close/>
                </a:path>
                <a:path w="4583430" h="4127500">
                  <a:moveTo>
                    <a:pt x="554037" y="12"/>
                  </a:moveTo>
                  <a:lnTo>
                    <a:pt x="521550" y="12"/>
                  </a:lnTo>
                  <a:lnTo>
                    <a:pt x="0" y="2958198"/>
                  </a:lnTo>
                  <a:lnTo>
                    <a:pt x="0" y="3142462"/>
                  </a:lnTo>
                  <a:lnTo>
                    <a:pt x="554037" y="12"/>
                  </a:lnTo>
                  <a:close/>
                </a:path>
                <a:path w="4583430" h="4127500">
                  <a:moveTo>
                    <a:pt x="619010" y="12"/>
                  </a:moveTo>
                  <a:lnTo>
                    <a:pt x="586524" y="12"/>
                  </a:lnTo>
                  <a:lnTo>
                    <a:pt x="0" y="3326663"/>
                  </a:lnTo>
                  <a:lnTo>
                    <a:pt x="0" y="3510991"/>
                  </a:lnTo>
                  <a:lnTo>
                    <a:pt x="619010" y="12"/>
                  </a:lnTo>
                  <a:close/>
                </a:path>
                <a:path w="4583430" h="4127500">
                  <a:moveTo>
                    <a:pt x="683996" y="12"/>
                  </a:moveTo>
                  <a:lnTo>
                    <a:pt x="651510" y="12"/>
                  </a:lnTo>
                  <a:lnTo>
                    <a:pt x="0" y="3695293"/>
                  </a:lnTo>
                  <a:lnTo>
                    <a:pt x="0" y="3879558"/>
                  </a:lnTo>
                  <a:lnTo>
                    <a:pt x="683996" y="12"/>
                  </a:lnTo>
                  <a:close/>
                </a:path>
                <a:path w="4583430" h="4127500">
                  <a:moveTo>
                    <a:pt x="748982" y="0"/>
                  </a:moveTo>
                  <a:lnTo>
                    <a:pt x="716483" y="0"/>
                  </a:lnTo>
                  <a:lnTo>
                    <a:pt x="0" y="4063835"/>
                  </a:lnTo>
                  <a:lnTo>
                    <a:pt x="0" y="4127500"/>
                  </a:lnTo>
                  <a:lnTo>
                    <a:pt x="21247" y="4127500"/>
                  </a:lnTo>
                  <a:lnTo>
                    <a:pt x="748982" y="0"/>
                  </a:lnTo>
                  <a:close/>
                </a:path>
                <a:path w="4583430" h="4127500">
                  <a:moveTo>
                    <a:pt x="813968" y="0"/>
                  </a:moveTo>
                  <a:lnTo>
                    <a:pt x="781469" y="0"/>
                  </a:lnTo>
                  <a:lnTo>
                    <a:pt x="53746" y="4127500"/>
                  </a:lnTo>
                  <a:lnTo>
                    <a:pt x="86233" y="4127500"/>
                  </a:lnTo>
                  <a:lnTo>
                    <a:pt x="813968" y="0"/>
                  </a:lnTo>
                  <a:close/>
                </a:path>
                <a:path w="4583430" h="4127500">
                  <a:moveTo>
                    <a:pt x="878941" y="0"/>
                  </a:moveTo>
                  <a:lnTo>
                    <a:pt x="846442" y="0"/>
                  </a:lnTo>
                  <a:lnTo>
                    <a:pt x="118719" y="4127500"/>
                  </a:lnTo>
                  <a:lnTo>
                    <a:pt x="151218" y="4127500"/>
                  </a:lnTo>
                  <a:lnTo>
                    <a:pt x="878941" y="0"/>
                  </a:lnTo>
                  <a:close/>
                </a:path>
                <a:path w="4583430" h="4127500">
                  <a:moveTo>
                    <a:pt x="943927" y="0"/>
                  </a:moveTo>
                  <a:lnTo>
                    <a:pt x="911428" y="0"/>
                  </a:lnTo>
                  <a:lnTo>
                    <a:pt x="183692" y="4127500"/>
                  </a:lnTo>
                  <a:lnTo>
                    <a:pt x="216192" y="4127500"/>
                  </a:lnTo>
                  <a:lnTo>
                    <a:pt x="943927" y="0"/>
                  </a:lnTo>
                  <a:close/>
                </a:path>
                <a:path w="4583430" h="4127500">
                  <a:moveTo>
                    <a:pt x="1008900" y="0"/>
                  </a:moveTo>
                  <a:lnTo>
                    <a:pt x="976414" y="0"/>
                  </a:lnTo>
                  <a:lnTo>
                    <a:pt x="248678" y="4127500"/>
                  </a:lnTo>
                  <a:lnTo>
                    <a:pt x="281165" y="4127500"/>
                  </a:lnTo>
                  <a:lnTo>
                    <a:pt x="1008900" y="0"/>
                  </a:lnTo>
                  <a:close/>
                </a:path>
                <a:path w="4583430" h="4127500">
                  <a:moveTo>
                    <a:pt x="1073886" y="0"/>
                  </a:moveTo>
                  <a:lnTo>
                    <a:pt x="1041387" y="0"/>
                  </a:lnTo>
                  <a:lnTo>
                    <a:pt x="313664" y="4127500"/>
                  </a:lnTo>
                  <a:lnTo>
                    <a:pt x="346163" y="4127500"/>
                  </a:lnTo>
                  <a:lnTo>
                    <a:pt x="1073886" y="0"/>
                  </a:lnTo>
                  <a:close/>
                </a:path>
                <a:path w="4583430" h="4127500">
                  <a:moveTo>
                    <a:pt x="1138859" y="0"/>
                  </a:moveTo>
                  <a:lnTo>
                    <a:pt x="1106373" y="0"/>
                  </a:lnTo>
                  <a:lnTo>
                    <a:pt x="378650" y="4127500"/>
                  </a:lnTo>
                  <a:lnTo>
                    <a:pt x="411124" y="4127500"/>
                  </a:lnTo>
                  <a:lnTo>
                    <a:pt x="1138859" y="0"/>
                  </a:lnTo>
                  <a:close/>
                </a:path>
                <a:path w="4583430" h="4127500">
                  <a:moveTo>
                    <a:pt x="1203845" y="0"/>
                  </a:moveTo>
                  <a:lnTo>
                    <a:pt x="1171359" y="0"/>
                  </a:lnTo>
                  <a:lnTo>
                    <a:pt x="443623" y="4127500"/>
                  </a:lnTo>
                  <a:lnTo>
                    <a:pt x="476123" y="4127500"/>
                  </a:lnTo>
                  <a:lnTo>
                    <a:pt x="1203845" y="0"/>
                  </a:lnTo>
                  <a:close/>
                </a:path>
                <a:path w="4583430" h="4127500">
                  <a:moveTo>
                    <a:pt x="1268831" y="0"/>
                  </a:moveTo>
                  <a:lnTo>
                    <a:pt x="1236332" y="0"/>
                  </a:lnTo>
                  <a:lnTo>
                    <a:pt x="508596" y="4127500"/>
                  </a:lnTo>
                  <a:lnTo>
                    <a:pt x="541096" y="4127500"/>
                  </a:lnTo>
                  <a:lnTo>
                    <a:pt x="1268831" y="0"/>
                  </a:lnTo>
                  <a:close/>
                </a:path>
                <a:path w="4583430" h="4127500">
                  <a:moveTo>
                    <a:pt x="1333817" y="0"/>
                  </a:moveTo>
                  <a:lnTo>
                    <a:pt x="1301318" y="0"/>
                  </a:lnTo>
                  <a:lnTo>
                    <a:pt x="573595" y="4127500"/>
                  </a:lnTo>
                  <a:lnTo>
                    <a:pt x="606094" y="4127500"/>
                  </a:lnTo>
                  <a:lnTo>
                    <a:pt x="1333817" y="0"/>
                  </a:lnTo>
                  <a:close/>
                </a:path>
                <a:path w="4583430" h="4127500">
                  <a:moveTo>
                    <a:pt x="1398790" y="0"/>
                  </a:moveTo>
                  <a:lnTo>
                    <a:pt x="1366291" y="0"/>
                  </a:lnTo>
                  <a:lnTo>
                    <a:pt x="638556" y="4127500"/>
                  </a:lnTo>
                  <a:lnTo>
                    <a:pt x="671068" y="4127500"/>
                  </a:lnTo>
                  <a:lnTo>
                    <a:pt x="1398790" y="0"/>
                  </a:lnTo>
                  <a:close/>
                </a:path>
                <a:path w="4583430" h="4127500">
                  <a:moveTo>
                    <a:pt x="1463763" y="0"/>
                  </a:moveTo>
                  <a:lnTo>
                    <a:pt x="1431290" y="0"/>
                  </a:lnTo>
                  <a:lnTo>
                    <a:pt x="703554" y="4127500"/>
                  </a:lnTo>
                  <a:lnTo>
                    <a:pt x="736041" y="4127500"/>
                  </a:lnTo>
                  <a:lnTo>
                    <a:pt x="1463763" y="0"/>
                  </a:lnTo>
                  <a:close/>
                </a:path>
                <a:path w="4583430" h="4127500">
                  <a:moveTo>
                    <a:pt x="1528749" y="0"/>
                  </a:moveTo>
                  <a:lnTo>
                    <a:pt x="1496250" y="0"/>
                  </a:lnTo>
                  <a:lnTo>
                    <a:pt x="768527" y="4127500"/>
                  </a:lnTo>
                  <a:lnTo>
                    <a:pt x="801014" y="4127500"/>
                  </a:lnTo>
                  <a:lnTo>
                    <a:pt x="1528749" y="0"/>
                  </a:lnTo>
                  <a:close/>
                </a:path>
                <a:path w="4583430" h="4127500">
                  <a:moveTo>
                    <a:pt x="1593723" y="0"/>
                  </a:moveTo>
                  <a:lnTo>
                    <a:pt x="1561223" y="0"/>
                  </a:lnTo>
                  <a:lnTo>
                    <a:pt x="833501" y="4127500"/>
                  </a:lnTo>
                  <a:lnTo>
                    <a:pt x="865987" y="4127500"/>
                  </a:lnTo>
                  <a:lnTo>
                    <a:pt x="1593723" y="0"/>
                  </a:lnTo>
                  <a:close/>
                </a:path>
                <a:path w="4583430" h="4127500">
                  <a:moveTo>
                    <a:pt x="1658708" y="0"/>
                  </a:moveTo>
                  <a:lnTo>
                    <a:pt x="1626222" y="0"/>
                  </a:lnTo>
                  <a:lnTo>
                    <a:pt x="898486" y="4127500"/>
                  </a:lnTo>
                  <a:lnTo>
                    <a:pt x="930973" y="4127500"/>
                  </a:lnTo>
                  <a:lnTo>
                    <a:pt x="1658708" y="0"/>
                  </a:lnTo>
                  <a:close/>
                </a:path>
                <a:path w="4583430" h="4127500">
                  <a:moveTo>
                    <a:pt x="1723694" y="0"/>
                  </a:moveTo>
                  <a:lnTo>
                    <a:pt x="1691195" y="0"/>
                  </a:lnTo>
                  <a:lnTo>
                    <a:pt x="963460" y="4127500"/>
                  </a:lnTo>
                  <a:lnTo>
                    <a:pt x="995959" y="4127500"/>
                  </a:lnTo>
                  <a:lnTo>
                    <a:pt x="1723694" y="0"/>
                  </a:lnTo>
                  <a:close/>
                </a:path>
                <a:path w="4583430" h="4127500">
                  <a:moveTo>
                    <a:pt x="1788668" y="0"/>
                  </a:moveTo>
                  <a:lnTo>
                    <a:pt x="1756168" y="0"/>
                  </a:lnTo>
                  <a:lnTo>
                    <a:pt x="1028446" y="4127500"/>
                  </a:lnTo>
                  <a:lnTo>
                    <a:pt x="1060932" y="4127500"/>
                  </a:lnTo>
                  <a:lnTo>
                    <a:pt x="1788668" y="0"/>
                  </a:lnTo>
                  <a:close/>
                </a:path>
                <a:path w="4583430" h="4127500">
                  <a:moveTo>
                    <a:pt x="1853653" y="0"/>
                  </a:moveTo>
                  <a:lnTo>
                    <a:pt x="1821154" y="0"/>
                  </a:lnTo>
                  <a:lnTo>
                    <a:pt x="1093419" y="4127500"/>
                  </a:lnTo>
                  <a:lnTo>
                    <a:pt x="1125931" y="4127500"/>
                  </a:lnTo>
                  <a:lnTo>
                    <a:pt x="1853653" y="0"/>
                  </a:lnTo>
                  <a:close/>
                </a:path>
                <a:path w="4583430" h="4127500">
                  <a:moveTo>
                    <a:pt x="1918627" y="0"/>
                  </a:moveTo>
                  <a:lnTo>
                    <a:pt x="1886140" y="0"/>
                  </a:lnTo>
                  <a:lnTo>
                    <a:pt x="1158405" y="4127500"/>
                  </a:lnTo>
                  <a:lnTo>
                    <a:pt x="1190904" y="4127500"/>
                  </a:lnTo>
                  <a:lnTo>
                    <a:pt x="1918627" y="0"/>
                  </a:lnTo>
                  <a:close/>
                </a:path>
                <a:path w="4583430" h="4127500">
                  <a:moveTo>
                    <a:pt x="1983600" y="0"/>
                  </a:moveTo>
                  <a:lnTo>
                    <a:pt x="1951113" y="0"/>
                  </a:lnTo>
                  <a:lnTo>
                    <a:pt x="1223391" y="4127500"/>
                  </a:lnTo>
                  <a:lnTo>
                    <a:pt x="1255877" y="4127500"/>
                  </a:lnTo>
                  <a:lnTo>
                    <a:pt x="1983600" y="0"/>
                  </a:lnTo>
                  <a:close/>
                </a:path>
                <a:path w="4583430" h="4127500">
                  <a:moveTo>
                    <a:pt x="2048598" y="0"/>
                  </a:moveTo>
                  <a:lnTo>
                    <a:pt x="2016086" y="0"/>
                  </a:lnTo>
                  <a:lnTo>
                    <a:pt x="1288364" y="4127500"/>
                  </a:lnTo>
                  <a:lnTo>
                    <a:pt x="1320863" y="4127500"/>
                  </a:lnTo>
                  <a:lnTo>
                    <a:pt x="2048598" y="0"/>
                  </a:lnTo>
                  <a:close/>
                </a:path>
                <a:path w="4583430" h="4127500">
                  <a:moveTo>
                    <a:pt x="2113572" y="0"/>
                  </a:moveTo>
                  <a:lnTo>
                    <a:pt x="2081085" y="0"/>
                  </a:lnTo>
                  <a:lnTo>
                    <a:pt x="1353350" y="4127500"/>
                  </a:lnTo>
                  <a:lnTo>
                    <a:pt x="1385849" y="4127500"/>
                  </a:lnTo>
                  <a:lnTo>
                    <a:pt x="2113572" y="0"/>
                  </a:lnTo>
                  <a:close/>
                </a:path>
                <a:path w="4583430" h="4127500">
                  <a:moveTo>
                    <a:pt x="2178545" y="0"/>
                  </a:moveTo>
                  <a:lnTo>
                    <a:pt x="2146058" y="0"/>
                  </a:lnTo>
                  <a:lnTo>
                    <a:pt x="1418336" y="4127500"/>
                  </a:lnTo>
                  <a:lnTo>
                    <a:pt x="1450822" y="4127500"/>
                  </a:lnTo>
                  <a:lnTo>
                    <a:pt x="2178545" y="0"/>
                  </a:lnTo>
                  <a:close/>
                </a:path>
                <a:path w="4583430" h="4127500">
                  <a:moveTo>
                    <a:pt x="2243531" y="0"/>
                  </a:moveTo>
                  <a:lnTo>
                    <a:pt x="2211032" y="0"/>
                  </a:lnTo>
                  <a:lnTo>
                    <a:pt x="1483309" y="4127500"/>
                  </a:lnTo>
                  <a:lnTo>
                    <a:pt x="1515795" y="4127500"/>
                  </a:lnTo>
                  <a:lnTo>
                    <a:pt x="2243531" y="0"/>
                  </a:lnTo>
                  <a:close/>
                </a:path>
                <a:path w="4583430" h="4127500">
                  <a:moveTo>
                    <a:pt x="2308504" y="0"/>
                  </a:moveTo>
                  <a:lnTo>
                    <a:pt x="2276017" y="0"/>
                  </a:lnTo>
                  <a:lnTo>
                    <a:pt x="1548282" y="4127500"/>
                  </a:lnTo>
                  <a:lnTo>
                    <a:pt x="1580781" y="4127500"/>
                  </a:lnTo>
                  <a:lnTo>
                    <a:pt x="2308504" y="0"/>
                  </a:lnTo>
                  <a:close/>
                </a:path>
                <a:path w="4583430" h="4127500">
                  <a:moveTo>
                    <a:pt x="2373503" y="0"/>
                  </a:moveTo>
                  <a:lnTo>
                    <a:pt x="2341016" y="0"/>
                  </a:lnTo>
                  <a:lnTo>
                    <a:pt x="1613281" y="4127500"/>
                  </a:lnTo>
                  <a:lnTo>
                    <a:pt x="1645767" y="4127500"/>
                  </a:lnTo>
                  <a:lnTo>
                    <a:pt x="2373503" y="0"/>
                  </a:lnTo>
                  <a:close/>
                </a:path>
                <a:path w="4583430" h="4127500">
                  <a:moveTo>
                    <a:pt x="2438476" y="0"/>
                  </a:moveTo>
                  <a:lnTo>
                    <a:pt x="2405977" y="0"/>
                  </a:lnTo>
                  <a:lnTo>
                    <a:pt x="1678254" y="4127500"/>
                  </a:lnTo>
                  <a:lnTo>
                    <a:pt x="1710740" y="4127500"/>
                  </a:lnTo>
                  <a:lnTo>
                    <a:pt x="2438476" y="0"/>
                  </a:lnTo>
                  <a:close/>
                </a:path>
                <a:path w="4583430" h="4127500">
                  <a:moveTo>
                    <a:pt x="2503449" y="0"/>
                  </a:moveTo>
                  <a:lnTo>
                    <a:pt x="2470950" y="0"/>
                  </a:lnTo>
                  <a:lnTo>
                    <a:pt x="1743227" y="4127500"/>
                  </a:lnTo>
                  <a:lnTo>
                    <a:pt x="1775714" y="4127500"/>
                  </a:lnTo>
                  <a:lnTo>
                    <a:pt x="2503449" y="0"/>
                  </a:lnTo>
                  <a:close/>
                </a:path>
                <a:path w="4583430" h="4127500">
                  <a:moveTo>
                    <a:pt x="2568435" y="0"/>
                  </a:moveTo>
                  <a:lnTo>
                    <a:pt x="2535948" y="0"/>
                  </a:lnTo>
                  <a:lnTo>
                    <a:pt x="1808213" y="4127500"/>
                  </a:lnTo>
                  <a:lnTo>
                    <a:pt x="1840712" y="4127500"/>
                  </a:lnTo>
                  <a:lnTo>
                    <a:pt x="2568435" y="0"/>
                  </a:lnTo>
                  <a:close/>
                </a:path>
                <a:path w="4583430" h="4127500">
                  <a:moveTo>
                    <a:pt x="2633421" y="0"/>
                  </a:moveTo>
                  <a:lnTo>
                    <a:pt x="2600922" y="0"/>
                  </a:lnTo>
                  <a:lnTo>
                    <a:pt x="1873186" y="4127500"/>
                  </a:lnTo>
                  <a:lnTo>
                    <a:pt x="1905685" y="4127500"/>
                  </a:lnTo>
                  <a:lnTo>
                    <a:pt x="2633421" y="0"/>
                  </a:lnTo>
                  <a:close/>
                </a:path>
                <a:path w="4583430" h="4127500">
                  <a:moveTo>
                    <a:pt x="2698394" y="0"/>
                  </a:moveTo>
                  <a:lnTo>
                    <a:pt x="2665907" y="0"/>
                  </a:lnTo>
                  <a:lnTo>
                    <a:pt x="1938185" y="4127500"/>
                  </a:lnTo>
                  <a:lnTo>
                    <a:pt x="1970659" y="4127500"/>
                  </a:lnTo>
                  <a:lnTo>
                    <a:pt x="2698394" y="0"/>
                  </a:lnTo>
                  <a:close/>
                </a:path>
                <a:path w="4583430" h="4127500">
                  <a:moveTo>
                    <a:pt x="2763380" y="0"/>
                  </a:moveTo>
                  <a:lnTo>
                    <a:pt x="2730893" y="0"/>
                  </a:lnTo>
                  <a:lnTo>
                    <a:pt x="2003158" y="4127500"/>
                  </a:lnTo>
                  <a:lnTo>
                    <a:pt x="2035657" y="4127500"/>
                  </a:lnTo>
                  <a:lnTo>
                    <a:pt x="2763380" y="0"/>
                  </a:lnTo>
                  <a:close/>
                </a:path>
                <a:path w="4583430" h="4127500">
                  <a:moveTo>
                    <a:pt x="2828353" y="0"/>
                  </a:moveTo>
                  <a:lnTo>
                    <a:pt x="2795879" y="0"/>
                  </a:lnTo>
                  <a:lnTo>
                    <a:pt x="2068144" y="4127500"/>
                  </a:lnTo>
                  <a:lnTo>
                    <a:pt x="2100630" y="4127500"/>
                  </a:lnTo>
                  <a:lnTo>
                    <a:pt x="2828353" y="0"/>
                  </a:lnTo>
                  <a:close/>
                </a:path>
                <a:path w="4583430" h="4127500">
                  <a:moveTo>
                    <a:pt x="2893339" y="0"/>
                  </a:moveTo>
                  <a:lnTo>
                    <a:pt x="2860840" y="0"/>
                  </a:lnTo>
                  <a:lnTo>
                    <a:pt x="2133117" y="4127500"/>
                  </a:lnTo>
                  <a:lnTo>
                    <a:pt x="2165616" y="4127500"/>
                  </a:lnTo>
                  <a:lnTo>
                    <a:pt x="2893339" y="0"/>
                  </a:lnTo>
                  <a:close/>
                </a:path>
                <a:path w="4583430" h="4127500">
                  <a:moveTo>
                    <a:pt x="2958312" y="0"/>
                  </a:moveTo>
                  <a:lnTo>
                    <a:pt x="2925813" y="0"/>
                  </a:lnTo>
                  <a:lnTo>
                    <a:pt x="2198078" y="4127500"/>
                  </a:lnTo>
                  <a:lnTo>
                    <a:pt x="2230590" y="4127500"/>
                  </a:lnTo>
                  <a:lnTo>
                    <a:pt x="2958312" y="0"/>
                  </a:lnTo>
                  <a:close/>
                </a:path>
                <a:path w="4583430" h="4127500">
                  <a:moveTo>
                    <a:pt x="3023298" y="0"/>
                  </a:moveTo>
                  <a:lnTo>
                    <a:pt x="2990824" y="0"/>
                  </a:lnTo>
                  <a:lnTo>
                    <a:pt x="2263089" y="4127500"/>
                  </a:lnTo>
                  <a:lnTo>
                    <a:pt x="2295575" y="4127500"/>
                  </a:lnTo>
                  <a:lnTo>
                    <a:pt x="3023298" y="0"/>
                  </a:lnTo>
                  <a:close/>
                </a:path>
                <a:path w="4583430" h="4127500">
                  <a:moveTo>
                    <a:pt x="3088284" y="0"/>
                  </a:moveTo>
                  <a:lnTo>
                    <a:pt x="3055785" y="0"/>
                  </a:lnTo>
                  <a:lnTo>
                    <a:pt x="2328049" y="4127500"/>
                  </a:lnTo>
                  <a:lnTo>
                    <a:pt x="2360549" y="4127500"/>
                  </a:lnTo>
                  <a:lnTo>
                    <a:pt x="3088284" y="0"/>
                  </a:lnTo>
                  <a:close/>
                </a:path>
                <a:path w="4583430" h="4127500">
                  <a:moveTo>
                    <a:pt x="3153257" y="0"/>
                  </a:moveTo>
                  <a:lnTo>
                    <a:pt x="3120771" y="0"/>
                  </a:lnTo>
                  <a:lnTo>
                    <a:pt x="2393035" y="4127500"/>
                  </a:lnTo>
                  <a:lnTo>
                    <a:pt x="2425535" y="4127500"/>
                  </a:lnTo>
                  <a:lnTo>
                    <a:pt x="3153257" y="0"/>
                  </a:lnTo>
                  <a:close/>
                </a:path>
                <a:path w="4583430" h="4127500">
                  <a:moveTo>
                    <a:pt x="3218243" y="0"/>
                  </a:moveTo>
                  <a:lnTo>
                    <a:pt x="3185757" y="0"/>
                  </a:lnTo>
                  <a:lnTo>
                    <a:pt x="2458021" y="4127500"/>
                  </a:lnTo>
                  <a:lnTo>
                    <a:pt x="2490508" y="4127500"/>
                  </a:lnTo>
                  <a:lnTo>
                    <a:pt x="3218243" y="0"/>
                  </a:lnTo>
                  <a:close/>
                </a:path>
                <a:path w="4583430" h="4127500">
                  <a:moveTo>
                    <a:pt x="3283216" y="0"/>
                  </a:moveTo>
                  <a:lnTo>
                    <a:pt x="3250717" y="0"/>
                  </a:lnTo>
                  <a:lnTo>
                    <a:pt x="2522994" y="4127500"/>
                  </a:lnTo>
                  <a:lnTo>
                    <a:pt x="2555494" y="4127500"/>
                  </a:lnTo>
                  <a:lnTo>
                    <a:pt x="3283216" y="0"/>
                  </a:lnTo>
                  <a:close/>
                </a:path>
                <a:path w="4583430" h="4127500">
                  <a:moveTo>
                    <a:pt x="3348190" y="0"/>
                  </a:moveTo>
                  <a:lnTo>
                    <a:pt x="3315703" y="0"/>
                  </a:lnTo>
                  <a:lnTo>
                    <a:pt x="2587980" y="4127500"/>
                  </a:lnTo>
                  <a:lnTo>
                    <a:pt x="2620454" y="4127500"/>
                  </a:lnTo>
                  <a:lnTo>
                    <a:pt x="3348190" y="0"/>
                  </a:lnTo>
                  <a:close/>
                </a:path>
                <a:path w="4583430" h="4127500">
                  <a:moveTo>
                    <a:pt x="3413188" y="0"/>
                  </a:moveTo>
                  <a:lnTo>
                    <a:pt x="3380689" y="0"/>
                  </a:lnTo>
                  <a:lnTo>
                    <a:pt x="2652953" y="4127500"/>
                  </a:lnTo>
                  <a:lnTo>
                    <a:pt x="2685453" y="4127500"/>
                  </a:lnTo>
                  <a:lnTo>
                    <a:pt x="3413188" y="0"/>
                  </a:lnTo>
                  <a:close/>
                </a:path>
                <a:path w="4583430" h="4127500">
                  <a:moveTo>
                    <a:pt x="3478161" y="0"/>
                  </a:moveTo>
                  <a:lnTo>
                    <a:pt x="3445675" y="0"/>
                  </a:lnTo>
                  <a:lnTo>
                    <a:pt x="2717939" y="4127500"/>
                  </a:lnTo>
                  <a:lnTo>
                    <a:pt x="2750426" y="4127500"/>
                  </a:lnTo>
                  <a:lnTo>
                    <a:pt x="3478161" y="0"/>
                  </a:lnTo>
                  <a:close/>
                </a:path>
                <a:path w="4583430" h="4127500">
                  <a:moveTo>
                    <a:pt x="3543135" y="0"/>
                  </a:moveTo>
                  <a:lnTo>
                    <a:pt x="3510661" y="0"/>
                  </a:lnTo>
                  <a:lnTo>
                    <a:pt x="2782925" y="4127500"/>
                  </a:lnTo>
                  <a:lnTo>
                    <a:pt x="2815412" y="4127500"/>
                  </a:lnTo>
                  <a:lnTo>
                    <a:pt x="3543135" y="0"/>
                  </a:lnTo>
                  <a:close/>
                </a:path>
                <a:path w="4583430" h="4127500">
                  <a:moveTo>
                    <a:pt x="3608120" y="0"/>
                  </a:moveTo>
                  <a:lnTo>
                    <a:pt x="3575634" y="0"/>
                  </a:lnTo>
                  <a:lnTo>
                    <a:pt x="2847898" y="4127500"/>
                  </a:lnTo>
                  <a:lnTo>
                    <a:pt x="2880398" y="4127500"/>
                  </a:lnTo>
                  <a:lnTo>
                    <a:pt x="3608120" y="0"/>
                  </a:lnTo>
                  <a:close/>
                </a:path>
                <a:path w="4583430" h="4127500">
                  <a:moveTo>
                    <a:pt x="3673106" y="0"/>
                  </a:moveTo>
                  <a:lnTo>
                    <a:pt x="3640620" y="0"/>
                  </a:lnTo>
                  <a:lnTo>
                    <a:pt x="2912884" y="4127500"/>
                  </a:lnTo>
                  <a:lnTo>
                    <a:pt x="2945384" y="4127500"/>
                  </a:lnTo>
                  <a:lnTo>
                    <a:pt x="3673106" y="0"/>
                  </a:lnTo>
                  <a:close/>
                </a:path>
                <a:path w="4583430" h="4127500">
                  <a:moveTo>
                    <a:pt x="3738080" y="0"/>
                  </a:moveTo>
                  <a:lnTo>
                    <a:pt x="3705593" y="0"/>
                  </a:lnTo>
                  <a:lnTo>
                    <a:pt x="2977870" y="4127500"/>
                  </a:lnTo>
                  <a:lnTo>
                    <a:pt x="3010357" y="4127500"/>
                  </a:lnTo>
                  <a:lnTo>
                    <a:pt x="3738080" y="0"/>
                  </a:lnTo>
                  <a:close/>
                </a:path>
                <a:path w="4583430" h="4127500">
                  <a:moveTo>
                    <a:pt x="3803065" y="0"/>
                  </a:moveTo>
                  <a:lnTo>
                    <a:pt x="3770566" y="0"/>
                  </a:lnTo>
                  <a:lnTo>
                    <a:pt x="3042843" y="4127500"/>
                  </a:lnTo>
                  <a:lnTo>
                    <a:pt x="3075330" y="4127500"/>
                  </a:lnTo>
                  <a:lnTo>
                    <a:pt x="3803065" y="0"/>
                  </a:lnTo>
                  <a:close/>
                </a:path>
                <a:path w="4583430" h="4127500">
                  <a:moveTo>
                    <a:pt x="3868039" y="0"/>
                  </a:moveTo>
                  <a:lnTo>
                    <a:pt x="3835552" y="0"/>
                  </a:lnTo>
                  <a:lnTo>
                    <a:pt x="3107817" y="4127500"/>
                  </a:lnTo>
                  <a:lnTo>
                    <a:pt x="3140303" y="4127500"/>
                  </a:lnTo>
                  <a:lnTo>
                    <a:pt x="3868039" y="0"/>
                  </a:lnTo>
                  <a:close/>
                </a:path>
                <a:path w="4583430" h="4127500">
                  <a:moveTo>
                    <a:pt x="3933037" y="0"/>
                  </a:moveTo>
                  <a:lnTo>
                    <a:pt x="3900551" y="0"/>
                  </a:lnTo>
                  <a:lnTo>
                    <a:pt x="3172815" y="4127500"/>
                  </a:lnTo>
                  <a:lnTo>
                    <a:pt x="3205302" y="4127500"/>
                  </a:lnTo>
                  <a:lnTo>
                    <a:pt x="3933037" y="0"/>
                  </a:lnTo>
                  <a:close/>
                </a:path>
                <a:path w="4583430" h="4127500">
                  <a:moveTo>
                    <a:pt x="3997998" y="0"/>
                  </a:moveTo>
                  <a:lnTo>
                    <a:pt x="3965498" y="0"/>
                  </a:lnTo>
                  <a:lnTo>
                    <a:pt x="3237776" y="4127500"/>
                  </a:lnTo>
                  <a:lnTo>
                    <a:pt x="3270262" y="4127500"/>
                  </a:lnTo>
                  <a:lnTo>
                    <a:pt x="3997998" y="0"/>
                  </a:lnTo>
                  <a:close/>
                </a:path>
                <a:path w="4583430" h="4127500">
                  <a:moveTo>
                    <a:pt x="4062984" y="0"/>
                  </a:moveTo>
                  <a:lnTo>
                    <a:pt x="4030484" y="0"/>
                  </a:lnTo>
                  <a:lnTo>
                    <a:pt x="3302762" y="4127500"/>
                  </a:lnTo>
                  <a:lnTo>
                    <a:pt x="3335248" y="4127500"/>
                  </a:lnTo>
                  <a:lnTo>
                    <a:pt x="4062984" y="0"/>
                  </a:lnTo>
                  <a:close/>
                </a:path>
                <a:path w="4583430" h="4127500">
                  <a:moveTo>
                    <a:pt x="4127970" y="0"/>
                  </a:moveTo>
                  <a:lnTo>
                    <a:pt x="4095483" y="0"/>
                  </a:lnTo>
                  <a:lnTo>
                    <a:pt x="3367748" y="4127500"/>
                  </a:lnTo>
                  <a:lnTo>
                    <a:pt x="3400247" y="4127500"/>
                  </a:lnTo>
                  <a:lnTo>
                    <a:pt x="4127970" y="0"/>
                  </a:lnTo>
                  <a:close/>
                </a:path>
                <a:path w="4583430" h="4127500">
                  <a:moveTo>
                    <a:pt x="4192943" y="0"/>
                  </a:moveTo>
                  <a:lnTo>
                    <a:pt x="4160456" y="0"/>
                  </a:lnTo>
                  <a:lnTo>
                    <a:pt x="3432721" y="4127500"/>
                  </a:lnTo>
                  <a:lnTo>
                    <a:pt x="3465207" y="4127500"/>
                  </a:lnTo>
                  <a:lnTo>
                    <a:pt x="4192943" y="0"/>
                  </a:lnTo>
                  <a:close/>
                </a:path>
                <a:path w="4583430" h="4127500">
                  <a:moveTo>
                    <a:pt x="4257916" y="0"/>
                  </a:moveTo>
                  <a:lnTo>
                    <a:pt x="4225429" y="0"/>
                  </a:lnTo>
                  <a:lnTo>
                    <a:pt x="3497707" y="4127500"/>
                  </a:lnTo>
                  <a:lnTo>
                    <a:pt x="3530193" y="4127500"/>
                  </a:lnTo>
                  <a:lnTo>
                    <a:pt x="4257916" y="0"/>
                  </a:lnTo>
                  <a:close/>
                </a:path>
                <a:path w="4583430" h="4127500">
                  <a:moveTo>
                    <a:pt x="4322915" y="0"/>
                  </a:moveTo>
                  <a:lnTo>
                    <a:pt x="4290415" y="0"/>
                  </a:lnTo>
                  <a:lnTo>
                    <a:pt x="3562680" y="4127500"/>
                  </a:lnTo>
                  <a:lnTo>
                    <a:pt x="3595179" y="4127500"/>
                  </a:lnTo>
                  <a:lnTo>
                    <a:pt x="4322915" y="0"/>
                  </a:lnTo>
                  <a:close/>
                </a:path>
                <a:path w="4583430" h="4127500">
                  <a:moveTo>
                    <a:pt x="4387888" y="0"/>
                  </a:moveTo>
                  <a:lnTo>
                    <a:pt x="4355414" y="0"/>
                  </a:lnTo>
                  <a:lnTo>
                    <a:pt x="3627678" y="4127500"/>
                  </a:lnTo>
                  <a:lnTo>
                    <a:pt x="3660152" y="4127500"/>
                  </a:lnTo>
                  <a:lnTo>
                    <a:pt x="4387888" y="0"/>
                  </a:lnTo>
                  <a:close/>
                </a:path>
                <a:path w="4583430" h="4127500">
                  <a:moveTo>
                    <a:pt x="4452874" y="0"/>
                  </a:moveTo>
                  <a:lnTo>
                    <a:pt x="4420374" y="0"/>
                  </a:lnTo>
                  <a:lnTo>
                    <a:pt x="3692652" y="4127500"/>
                  </a:lnTo>
                  <a:lnTo>
                    <a:pt x="3725138" y="4127500"/>
                  </a:lnTo>
                  <a:lnTo>
                    <a:pt x="4452874" y="0"/>
                  </a:lnTo>
                  <a:close/>
                </a:path>
                <a:path w="4583430" h="4127500">
                  <a:moveTo>
                    <a:pt x="4517847" y="0"/>
                  </a:moveTo>
                  <a:lnTo>
                    <a:pt x="4485360" y="0"/>
                  </a:lnTo>
                  <a:lnTo>
                    <a:pt x="3757625" y="4127500"/>
                  </a:lnTo>
                  <a:lnTo>
                    <a:pt x="3790124" y="4127500"/>
                  </a:lnTo>
                  <a:lnTo>
                    <a:pt x="4517847" y="0"/>
                  </a:lnTo>
                  <a:close/>
                </a:path>
                <a:path w="4583430" h="4127500">
                  <a:moveTo>
                    <a:pt x="4582833" y="0"/>
                  </a:moveTo>
                  <a:lnTo>
                    <a:pt x="4550346" y="0"/>
                  </a:lnTo>
                  <a:lnTo>
                    <a:pt x="3822611" y="4127500"/>
                  </a:lnTo>
                  <a:lnTo>
                    <a:pt x="3855097" y="4127500"/>
                  </a:lnTo>
                  <a:lnTo>
                    <a:pt x="4582833" y="0"/>
                  </a:lnTo>
                  <a:close/>
                </a:path>
              </a:pathLst>
            </a:custGeom>
            <a:solidFill>
              <a:srgbClr val="FFE005"/>
            </a:solidFill>
          </p:spPr>
          <p:txBody>
            <a:bodyPr wrap="square" lIns="0" tIns="0" rIns="0" bIns="0" rtlCol="0"/>
            <a:lstStyle/>
            <a:p>
              <a:endParaRPr/>
            </a:p>
          </p:txBody>
        </p:sp>
        <p:sp>
          <p:nvSpPr>
            <p:cNvPr id="4" name="object 4"/>
            <p:cNvSpPr/>
            <p:nvPr/>
          </p:nvSpPr>
          <p:spPr>
            <a:xfrm>
              <a:off x="3822611" y="2285999"/>
              <a:ext cx="4334510" cy="4127500"/>
            </a:xfrm>
            <a:custGeom>
              <a:avLst/>
              <a:gdLst/>
              <a:ahLst/>
              <a:cxnLst/>
              <a:rect l="l" t="t" r="r" b="b"/>
              <a:pathLst>
                <a:path w="4334509" h="4127500">
                  <a:moveTo>
                    <a:pt x="760222" y="0"/>
                  </a:moveTo>
                  <a:lnTo>
                    <a:pt x="727735" y="0"/>
                  </a:lnTo>
                  <a:lnTo>
                    <a:pt x="0" y="4127500"/>
                  </a:lnTo>
                  <a:lnTo>
                    <a:pt x="32486" y="4127500"/>
                  </a:lnTo>
                  <a:lnTo>
                    <a:pt x="760222" y="0"/>
                  </a:lnTo>
                  <a:close/>
                </a:path>
                <a:path w="4334509" h="4127500">
                  <a:moveTo>
                    <a:pt x="825195" y="0"/>
                  </a:moveTo>
                  <a:lnTo>
                    <a:pt x="792708" y="0"/>
                  </a:lnTo>
                  <a:lnTo>
                    <a:pt x="64973" y="4127500"/>
                  </a:lnTo>
                  <a:lnTo>
                    <a:pt x="97472" y="4127500"/>
                  </a:lnTo>
                  <a:lnTo>
                    <a:pt x="825195" y="0"/>
                  </a:lnTo>
                  <a:close/>
                </a:path>
                <a:path w="4334509" h="4127500">
                  <a:moveTo>
                    <a:pt x="890181" y="0"/>
                  </a:moveTo>
                  <a:lnTo>
                    <a:pt x="857681" y="0"/>
                  </a:lnTo>
                  <a:lnTo>
                    <a:pt x="129959" y="4127500"/>
                  </a:lnTo>
                  <a:lnTo>
                    <a:pt x="162445" y="4127500"/>
                  </a:lnTo>
                  <a:lnTo>
                    <a:pt x="890181" y="0"/>
                  </a:lnTo>
                  <a:close/>
                </a:path>
                <a:path w="4334509" h="4127500">
                  <a:moveTo>
                    <a:pt x="955167" y="0"/>
                  </a:moveTo>
                  <a:lnTo>
                    <a:pt x="922667" y="0"/>
                  </a:lnTo>
                  <a:lnTo>
                    <a:pt x="194932" y="4127500"/>
                  </a:lnTo>
                  <a:lnTo>
                    <a:pt x="227431" y="4127500"/>
                  </a:lnTo>
                  <a:lnTo>
                    <a:pt x="955167" y="0"/>
                  </a:lnTo>
                  <a:close/>
                </a:path>
                <a:path w="4334509" h="4127500">
                  <a:moveTo>
                    <a:pt x="1020140" y="0"/>
                  </a:moveTo>
                  <a:lnTo>
                    <a:pt x="987653" y="0"/>
                  </a:lnTo>
                  <a:lnTo>
                    <a:pt x="259918" y="4127500"/>
                  </a:lnTo>
                  <a:lnTo>
                    <a:pt x="292404" y="4127500"/>
                  </a:lnTo>
                  <a:lnTo>
                    <a:pt x="1020140" y="0"/>
                  </a:lnTo>
                  <a:close/>
                </a:path>
                <a:path w="4334509" h="4127500">
                  <a:moveTo>
                    <a:pt x="1085113" y="0"/>
                  </a:moveTo>
                  <a:lnTo>
                    <a:pt x="1052626" y="0"/>
                  </a:lnTo>
                  <a:lnTo>
                    <a:pt x="324904" y="4127500"/>
                  </a:lnTo>
                  <a:lnTo>
                    <a:pt x="357390" y="4127500"/>
                  </a:lnTo>
                  <a:lnTo>
                    <a:pt x="1085113" y="0"/>
                  </a:lnTo>
                  <a:close/>
                </a:path>
                <a:path w="4334509" h="4127500">
                  <a:moveTo>
                    <a:pt x="1150099" y="0"/>
                  </a:moveTo>
                  <a:lnTo>
                    <a:pt x="1117612" y="0"/>
                  </a:lnTo>
                  <a:lnTo>
                    <a:pt x="389877" y="4127500"/>
                  </a:lnTo>
                  <a:lnTo>
                    <a:pt x="422376" y="4127500"/>
                  </a:lnTo>
                  <a:lnTo>
                    <a:pt x="1150099" y="0"/>
                  </a:lnTo>
                  <a:close/>
                </a:path>
                <a:path w="4334509" h="4127500">
                  <a:moveTo>
                    <a:pt x="1215085" y="0"/>
                  </a:moveTo>
                  <a:lnTo>
                    <a:pt x="1182585" y="0"/>
                  </a:lnTo>
                  <a:lnTo>
                    <a:pt x="454850" y="4127500"/>
                  </a:lnTo>
                  <a:lnTo>
                    <a:pt x="487349" y="4127500"/>
                  </a:lnTo>
                  <a:lnTo>
                    <a:pt x="1215085" y="0"/>
                  </a:lnTo>
                  <a:close/>
                </a:path>
                <a:path w="4334509" h="4127500">
                  <a:moveTo>
                    <a:pt x="1280058" y="0"/>
                  </a:moveTo>
                  <a:lnTo>
                    <a:pt x="1247571" y="0"/>
                  </a:lnTo>
                  <a:lnTo>
                    <a:pt x="519849" y="4127500"/>
                  </a:lnTo>
                  <a:lnTo>
                    <a:pt x="552335" y="4127500"/>
                  </a:lnTo>
                  <a:lnTo>
                    <a:pt x="1280058" y="0"/>
                  </a:lnTo>
                  <a:close/>
                </a:path>
                <a:path w="4334509" h="4127500">
                  <a:moveTo>
                    <a:pt x="1345057" y="0"/>
                  </a:moveTo>
                  <a:lnTo>
                    <a:pt x="1312557" y="0"/>
                  </a:lnTo>
                  <a:lnTo>
                    <a:pt x="584835" y="4127500"/>
                  </a:lnTo>
                  <a:lnTo>
                    <a:pt x="617321" y="4127500"/>
                  </a:lnTo>
                  <a:lnTo>
                    <a:pt x="1345057" y="0"/>
                  </a:lnTo>
                  <a:close/>
                </a:path>
                <a:path w="4334509" h="4127500">
                  <a:moveTo>
                    <a:pt x="1410030" y="0"/>
                  </a:moveTo>
                  <a:lnTo>
                    <a:pt x="1377530" y="0"/>
                  </a:lnTo>
                  <a:lnTo>
                    <a:pt x="649795" y="4127500"/>
                  </a:lnTo>
                  <a:lnTo>
                    <a:pt x="682294" y="4127500"/>
                  </a:lnTo>
                  <a:lnTo>
                    <a:pt x="1410030" y="0"/>
                  </a:lnTo>
                  <a:close/>
                </a:path>
                <a:path w="4334509" h="4127500">
                  <a:moveTo>
                    <a:pt x="1475003" y="0"/>
                  </a:moveTo>
                  <a:lnTo>
                    <a:pt x="1442516" y="0"/>
                  </a:lnTo>
                  <a:lnTo>
                    <a:pt x="714781" y="4127500"/>
                  </a:lnTo>
                  <a:lnTo>
                    <a:pt x="747280" y="4127500"/>
                  </a:lnTo>
                  <a:lnTo>
                    <a:pt x="1475003" y="0"/>
                  </a:lnTo>
                  <a:close/>
                </a:path>
                <a:path w="4334509" h="4127500">
                  <a:moveTo>
                    <a:pt x="1539989" y="0"/>
                  </a:moveTo>
                  <a:lnTo>
                    <a:pt x="1507490" y="0"/>
                  </a:lnTo>
                  <a:lnTo>
                    <a:pt x="779767" y="4127500"/>
                  </a:lnTo>
                  <a:lnTo>
                    <a:pt x="812253" y="4127500"/>
                  </a:lnTo>
                  <a:lnTo>
                    <a:pt x="1539989" y="0"/>
                  </a:lnTo>
                  <a:close/>
                </a:path>
                <a:path w="4334509" h="4127500">
                  <a:moveTo>
                    <a:pt x="1604962" y="0"/>
                  </a:moveTo>
                  <a:lnTo>
                    <a:pt x="1572488" y="0"/>
                  </a:lnTo>
                  <a:lnTo>
                    <a:pt x="844753" y="4127500"/>
                  </a:lnTo>
                  <a:lnTo>
                    <a:pt x="877227" y="4127500"/>
                  </a:lnTo>
                  <a:lnTo>
                    <a:pt x="1604962" y="0"/>
                  </a:lnTo>
                  <a:close/>
                </a:path>
                <a:path w="4334509" h="4127500">
                  <a:moveTo>
                    <a:pt x="1669961" y="0"/>
                  </a:moveTo>
                  <a:lnTo>
                    <a:pt x="1637461" y="0"/>
                  </a:lnTo>
                  <a:lnTo>
                    <a:pt x="909726" y="4127500"/>
                  </a:lnTo>
                  <a:lnTo>
                    <a:pt x="942225" y="4127500"/>
                  </a:lnTo>
                  <a:lnTo>
                    <a:pt x="1669961" y="0"/>
                  </a:lnTo>
                  <a:close/>
                </a:path>
                <a:path w="4334509" h="4127500">
                  <a:moveTo>
                    <a:pt x="1734921" y="0"/>
                  </a:moveTo>
                  <a:lnTo>
                    <a:pt x="1702435" y="0"/>
                  </a:lnTo>
                  <a:lnTo>
                    <a:pt x="974712" y="4127500"/>
                  </a:lnTo>
                  <a:lnTo>
                    <a:pt x="1007198" y="4127500"/>
                  </a:lnTo>
                  <a:lnTo>
                    <a:pt x="1734921" y="0"/>
                  </a:lnTo>
                  <a:close/>
                </a:path>
                <a:path w="4334509" h="4127500">
                  <a:moveTo>
                    <a:pt x="1799907" y="0"/>
                  </a:moveTo>
                  <a:lnTo>
                    <a:pt x="1767420" y="0"/>
                  </a:lnTo>
                  <a:lnTo>
                    <a:pt x="1039698" y="4127500"/>
                  </a:lnTo>
                  <a:lnTo>
                    <a:pt x="1072172" y="4127500"/>
                  </a:lnTo>
                  <a:lnTo>
                    <a:pt x="1799907" y="0"/>
                  </a:lnTo>
                  <a:close/>
                </a:path>
                <a:path w="4334509" h="4127500">
                  <a:moveTo>
                    <a:pt x="1864893" y="0"/>
                  </a:moveTo>
                  <a:lnTo>
                    <a:pt x="1832394" y="0"/>
                  </a:lnTo>
                  <a:lnTo>
                    <a:pt x="1104658" y="4127500"/>
                  </a:lnTo>
                  <a:lnTo>
                    <a:pt x="1137158" y="4127500"/>
                  </a:lnTo>
                  <a:lnTo>
                    <a:pt x="1864893" y="0"/>
                  </a:lnTo>
                  <a:close/>
                </a:path>
                <a:path w="4334509" h="4127500">
                  <a:moveTo>
                    <a:pt x="1929866" y="0"/>
                  </a:moveTo>
                  <a:lnTo>
                    <a:pt x="1897367" y="0"/>
                  </a:lnTo>
                  <a:lnTo>
                    <a:pt x="1169644" y="4127500"/>
                  </a:lnTo>
                  <a:lnTo>
                    <a:pt x="1202131" y="4127500"/>
                  </a:lnTo>
                  <a:lnTo>
                    <a:pt x="1929866" y="0"/>
                  </a:lnTo>
                  <a:close/>
                </a:path>
                <a:path w="4334509" h="4127500">
                  <a:moveTo>
                    <a:pt x="1994852" y="0"/>
                  </a:moveTo>
                  <a:lnTo>
                    <a:pt x="1962353" y="0"/>
                  </a:lnTo>
                  <a:lnTo>
                    <a:pt x="1234630" y="4127500"/>
                  </a:lnTo>
                  <a:lnTo>
                    <a:pt x="1267117" y="4127500"/>
                  </a:lnTo>
                  <a:lnTo>
                    <a:pt x="1994852" y="0"/>
                  </a:lnTo>
                  <a:close/>
                </a:path>
                <a:path w="4334509" h="4127500">
                  <a:moveTo>
                    <a:pt x="2059838" y="0"/>
                  </a:moveTo>
                  <a:lnTo>
                    <a:pt x="2027339" y="0"/>
                  </a:lnTo>
                  <a:lnTo>
                    <a:pt x="1299603" y="4127500"/>
                  </a:lnTo>
                  <a:lnTo>
                    <a:pt x="1332103" y="4127500"/>
                  </a:lnTo>
                  <a:lnTo>
                    <a:pt x="2059838" y="0"/>
                  </a:lnTo>
                  <a:close/>
                </a:path>
                <a:path w="4334509" h="4127500">
                  <a:moveTo>
                    <a:pt x="2124799" y="0"/>
                  </a:moveTo>
                  <a:lnTo>
                    <a:pt x="2092325" y="0"/>
                  </a:lnTo>
                  <a:lnTo>
                    <a:pt x="1364589" y="4127500"/>
                  </a:lnTo>
                  <a:lnTo>
                    <a:pt x="1397076" y="4127500"/>
                  </a:lnTo>
                  <a:lnTo>
                    <a:pt x="2124799" y="0"/>
                  </a:lnTo>
                  <a:close/>
                </a:path>
                <a:path w="4334509" h="4127500">
                  <a:moveTo>
                    <a:pt x="2189797" y="0"/>
                  </a:moveTo>
                  <a:lnTo>
                    <a:pt x="2157298" y="0"/>
                  </a:lnTo>
                  <a:lnTo>
                    <a:pt x="1429575" y="4127500"/>
                  </a:lnTo>
                  <a:lnTo>
                    <a:pt x="1462074" y="4127500"/>
                  </a:lnTo>
                  <a:lnTo>
                    <a:pt x="2189797" y="0"/>
                  </a:lnTo>
                  <a:close/>
                </a:path>
                <a:path w="4334509" h="4127500">
                  <a:moveTo>
                    <a:pt x="2254770" y="0"/>
                  </a:moveTo>
                  <a:lnTo>
                    <a:pt x="2222284" y="0"/>
                  </a:lnTo>
                  <a:lnTo>
                    <a:pt x="1494548" y="4127500"/>
                  </a:lnTo>
                  <a:lnTo>
                    <a:pt x="1527035" y="4127500"/>
                  </a:lnTo>
                  <a:lnTo>
                    <a:pt x="2254770" y="0"/>
                  </a:lnTo>
                  <a:close/>
                </a:path>
                <a:path w="4334509" h="4127500">
                  <a:moveTo>
                    <a:pt x="2319756" y="0"/>
                  </a:moveTo>
                  <a:lnTo>
                    <a:pt x="2287270" y="0"/>
                  </a:lnTo>
                  <a:lnTo>
                    <a:pt x="1559534" y="4127500"/>
                  </a:lnTo>
                  <a:lnTo>
                    <a:pt x="1592021" y="4127500"/>
                  </a:lnTo>
                  <a:lnTo>
                    <a:pt x="2319756" y="0"/>
                  </a:lnTo>
                  <a:close/>
                </a:path>
                <a:path w="4334509" h="4127500">
                  <a:moveTo>
                    <a:pt x="2384729" y="0"/>
                  </a:moveTo>
                  <a:lnTo>
                    <a:pt x="2352230" y="0"/>
                  </a:lnTo>
                  <a:lnTo>
                    <a:pt x="1624507" y="4127500"/>
                  </a:lnTo>
                  <a:lnTo>
                    <a:pt x="1656994" y="4127500"/>
                  </a:lnTo>
                  <a:lnTo>
                    <a:pt x="2384729" y="0"/>
                  </a:lnTo>
                  <a:close/>
                </a:path>
                <a:path w="4334509" h="4127500">
                  <a:moveTo>
                    <a:pt x="2449715" y="0"/>
                  </a:moveTo>
                  <a:lnTo>
                    <a:pt x="2417216" y="0"/>
                  </a:lnTo>
                  <a:lnTo>
                    <a:pt x="1689493" y="4127500"/>
                  </a:lnTo>
                  <a:lnTo>
                    <a:pt x="1721980" y="4127500"/>
                  </a:lnTo>
                  <a:lnTo>
                    <a:pt x="2449715" y="0"/>
                  </a:lnTo>
                  <a:close/>
                </a:path>
                <a:path w="4334509" h="4127500">
                  <a:moveTo>
                    <a:pt x="2514701" y="0"/>
                  </a:moveTo>
                  <a:lnTo>
                    <a:pt x="2482202" y="0"/>
                  </a:lnTo>
                  <a:lnTo>
                    <a:pt x="1754466" y="4127500"/>
                  </a:lnTo>
                  <a:lnTo>
                    <a:pt x="1786966" y="4127500"/>
                  </a:lnTo>
                  <a:lnTo>
                    <a:pt x="2514701" y="0"/>
                  </a:lnTo>
                  <a:close/>
                </a:path>
                <a:path w="4334509" h="4127500">
                  <a:moveTo>
                    <a:pt x="2579674" y="0"/>
                  </a:moveTo>
                  <a:lnTo>
                    <a:pt x="2547188" y="0"/>
                  </a:lnTo>
                  <a:lnTo>
                    <a:pt x="1819452" y="4127500"/>
                  </a:lnTo>
                  <a:lnTo>
                    <a:pt x="1851952" y="4127500"/>
                  </a:lnTo>
                  <a:lnTo>
                    <a:pt x="2579674" y="0"/>
                  </a:lnTo>
                  <a:close/>
                </a:path>
                <a:path w="4334509" h="4127500">
                  <a:moveTo>
                    <a:pt x="2644648" y="0"/>
                  </a:moveTo>
                  <a:lnTo>
                    <a:pt x="2612161" y="0"/>
                  </a:lnTo>
                  <a:lnTo>
                    <a:pt x="1884438" y="4127500"/>
                  </a:lnTo>
                  <a:lnTo>
                    <a:pt x="1916925" y="4127500"/>
                  </a:lnTo>
                  <a:lnTo>
                    <a:pt x="2644648" y="0"/>
                  </a:lnTo>
                  <a:close/>
                </a:path>
                <a:path w="4334509" h="4127500">
                  <a:moveTo>
                    <a:pt x="2709634" y="0"/>
                  </a:moveTo>
                  <a:lnTo>
                    <a:pt x="2677147" y="0"/>
                  </a:lnTo>
                  <a:lnTo>
                    <a:pt x="1949411" y="4127500"/>
                  </a:lnTo>
                  <a:lnTo>
                    <a:pt x="1981898" y="4127500"/>
                  </a:lnTo>
                  <a:lnTo>
                    <a:pt x="2709634" y="0"/>
                  </a:lnTo>
                  <a:close/>
                </a:path>
                <a:path w="4334509" h="4127500">
                  <a:moveTo>
                    <a:pt x="2774619" y="0"/>
                  </a:moveTo>
                  <a:lnTo>
                    <a:pt x="2742120" y="0"/>
                  </a:lnTo>
                  <a:lnTo>
                    <a:pt x="2014385" y="4127500"/>
                  </a:lnTo>
                  <a:lnTo>
                    <a:pt x="2046884" y="4127500"/>
                  </a:lnTo>
                  <a:lnTo>
                    <a:pt x="2774619" y="0"/>
                  </a:lnTo>
                  <a:close/>
                </a:path>
                <a:path w="4334509" h="4127500">
                  <a:moveTo>
                    <a:pt x="2839580" y="0"/>
                  </a:moveTo>
                  <a:lnTo>
                    <a:pt x="2807106" y="0"/>
                  </a:lnTo>
                  <a:lnTo>
                    <a:pt x="2079371" y="4127500"/>
                  </a:lnTo>
                  <a:lnTo>
                    <a:pt x="2111857" y="4127500"/>
                  </a:lnTo>
                  <a:lnTo>
                    <a:pt x="2839580" y="0"/>
                  </a:lnTo>
                  <a:close/>
                </a:path>
                <a:path w="4334509" h="4127500">
                  <a:moveTo>
                    <a:pt x="2904579" y="0"/>
                  </a:moveTo>
                  <a:lnTo>
                    <a:pt x="2872079" y="0"/>
                  </a:lnTo>
                  <a:lnTo>
                    <a:pt x="2144357" y="4127500"/>
                  </a:lnTo>
                  <a:lnTo>
                    <a:pt x="2176843" y="4127500"/>
                  </a:lnTo>
                  <a:lnTo>
                    <a:pt x="2904579" y="0"/>
                  </a:lnTo>
                  <a:close/>
                </a:path>
                <a:path w="4334509" h="4127500">
                  <a:moveTo>
                    <a:pt x="2969564" y="0"/>
                  </a:moveTo>
                  <a:lnTo>
                    <a:pt x="2937078" y="0"/>
                  </a:lnTo>
                  <a:lnTo>
                    <a:pt x="2209342" y="4127500"/>
                  </a:lnTo>
                  <a:lnTo>
                    <a:pt x="2241829" y="4127500"/>
                  </a:lnTo>
                  <a:lnTo>
                    <a:pt x="2969564" y="0"/>
                  </a:lnTo>
                  <a:close/>
                </a:path>
                <a:path w="4334509" h="4127500">
                  <a:moveTo>
                    <a:pt x="3034538" y="0"/>
                  </a:moveTo>
                  <a:lnTo>
                    <a:pt x="3002051" y="0"/>
                  </a:lnTo>
                  <a:lnTo>
                    <a:pt x="2274316" y="4127500"/>
                  </a:lnTo>
                  <a:lnTo>
                    <a:pt x="2306815" y="4127500"/>
                  </a:lnTo>
                  <a:lnTo>
                    <a:pt x="3034538" y="0"/>
                  </a:lnTo>
                  <a:close/>
                </a:path>
                <a:path w="4334509" h="4127500">
                  <a:moveTo>
                    <a:pt x="3099524" y="0"/>
                  </a:moveTo>
                  <a:lnTo>
                    <a:pt x="3067024" y="0"/>
                  </a:lnTo>
                  <a:lnTo>
                    <a:pt x="2339302" y="4127500"/>
                  </a:lnTo>
                  <a:lnTo>
                    <a:pt x="2371788" y="4127500"/>
                  </a:lnTo>
                  <a:lnTo>
                    <a:pt x="3099524" y="0"/>
                  </a:lnTo>
                  <a:close/>
                </a:path>
                <a:path w="4334509" h="4127500">
                  <a:moveTo>
                    <a:pt x="3164497" y="0"/>
                  </a:moveTo>
                  <a:lnTo>
                    <a:pt x="3132023" y="0"/>
                  </a:lnTo>
                  <a:lnTo>
                    <a:pt x="2404287" y="4127500"/>
                  </a:lnTo>
                  <a:lnTo>
                    <a:pt x="2436761" y="4127500"/>
                  </a:lnTo>
                  <a:lnTo>
                    <a:pt x="3164497" y="0"/>
                  </a:lnTo>
                  <a:close/>
                </a:path>
                <a:path w="4334509" h="4127500">
                  <a:moveTo>
                    <a:pt x="3229495" y="0"/>
                  </a:moveTo>
                  <a:lnTo>
                    <a:pt x="3196996" y="0"/>
                  </a:lnTo>
                  <a:lnTo>
                    <a:pt x="2469261" y="4127500"/>
                  </a:lnTo>
                  <a:lnTo>
                    <a:pt x="2501760" y="4127500"/>
                  </a:lnTo>
                  <a:lnTo>
                    <a:pt x="3229495" y="0"/>
                  </a:lnTo>
                  <a:close/>
                </a:path>
                <a:path w="4334509" h="4127500">
                  <a:moveTo>
                    <a:pt x="3294443" y="0"/>
                  </a:moveTo>
                  <a:lnTo>
                    <a:pt x="3261957" y="0"/>
                  </a:lnTo>
                  <a:lnTo>
                    <a:pt x="2534234" y="4127500"/>
                  </a:lnTo>
                  <a:lnTo>
                    <a:pt x="2566720" y="4127500"/>
                  </a:lnTo>
                  <a:lnTo>
                    <a:pt x="3294443" y="0"/>
                  </a:lnTo>
                  <a:close/>
                </a:path>
                <a:path w="4334509" h="4127500">
                  <a:moveTo>
                    <a:pt x="3359429" y="0"/>
                  </a:moveTo>
                  <a:lnTo>
                    <a:pt x="3326942" y="0"/>
                  </a:lnTo>
                  <a:lnTo>
                    <a:pt x="2599220" y="4127500"/>
                  </a:lnTo>
                  <a:lnTo>
                    <a:pt x="2631694" y="4127500"/>
                  </a:lnTo>
                  <a:lnTo>
                    <a:pt x="3359429" y="0"/>
                  </a:lnTo>
                  <a:close/>
                </a:path>
                <a:path w="4334509" h="4127500">
                  <a:moveTo>
                    <a:pt x="3424428" y="0"/>
                  </a:moveTo>
                  <a:lnTo>
                    <a:pt x="3391928" y="0"/>
                  </a:lnTo>
                  <a:lnTo>
                    <a:pt x="2664193" y="4127500"/>
                  </a:lnTo>
                  <a:lnTo>
                    <a:pt x="2696692" y="4127500"/>
                  </a:lnTo>
                  <a:lnTo>
                    <a:pt x="3424428" y="0"/>
                  </a:lnTo>
                  <a:close/>
                </a:path>
                <a:path w="4334509" h="4127500">
                  <a:moveTo>
                    <a:pt x="3489388" y="0"/>
                  </a:moveTo>
                  <a:lnTo>
                    <a:pt x="3456914" y="0"/>
                  </a:lnTo>
                  <a:lnTo>
                    <a:pt x="2729179" y="4127500"/>
                  </a:lnTo>
                  <a:lnTo>
                    <a:pt x="2761665" y="4127500"/>
                  </a:lnTo>
                  <a:lnTo>
                    <a:pt x="3489388" y="0"/>
                  </a:lnTo>
                  <a:close/>
                </a:path>
                <a:path w="4334509" h="4127500">
                  <a:moveTo>
                    <a:pt x="3554387" y="0"/>
                  </a:moveTo>
                  <a:lnTo>
                    <a:pt x="3521887" y="0"/>
                  </a:lnTo>
                  <a:lnTo>
                    <a:pt x="2794165" y="4127500"/>
                  </a:lnTo>
                  <a:lnTo>
                    <a:pt x="2826651" y="4127500"/>
                  </a:lnTo>
                  <a:lnTo>
                    <a:pt x="3554387" y="0"/>
                  </a:lnTo>
                  <a:close/>
                </a:path>
                <a:path w="4334509" h="4127500">
                  <a:moveTo>
                    <a:pt x="3619373" y="0"/>
                  </a:moveTo>
                  <a:lnTo>
                    <a:pt x="3586873" y="0"/>
                  </a:lnTo>
                  <a:lnTo>
                    <a:pt x="2859138" y="4127500"/>
                  </a:lnTo>
                  <a:lnTo>
                    <a:pt x="2891637" y="4127500"/>
                  </a:lnTo>
                  <a:lnTo>
                    <a:pt x="3619373" y="0"/>
                  </a:lnTo>
                  <a:close/>
                </a:path>
                <a:path w="4334509" h="4127500">
                  <a:moveTo>
                    <a:pt x="3684346" y="0"/>
                  </a:moveTo>
                  <a:lnTo>
                    <a:pt x="3651859" y="0"/>
                  </a:lnTo>
                  <a:lnTo>
                    <a:pt x="2924124" y="4127500"/>
                  </a:lnTo>
                  <a:lnTo>
                    <a:pt x="2956610" y="4127500"/>
                  </a:lnTo>
                  <a:lnTo>
                    <a:pt x="3684346" y="0"/>
                  </a:lnTo>
                  <a:close/>
                </a:path>
                <a:path w="4334509" h="4127500">
                  <a:moveTo>
                    <a:pt x="3749319" y="0"/>
                  </a:moveTo>
                  <a:lnTo>
                    <a:pt x="3716832" y="0"/>
                  </a:lnTo>
                  <a:lnTo>
                    <a:pt x="2989110" y="4127500"/>
                  </a:lnTo>
                  <a:lnTo>
                    <a:pt x="3021596" y="4127500"/>
                  </a:lnTo>
                  <a:lnTo>
                    <a:pt x="3749319" y="0"/>
                  </a:lnTo>
                  <a:close/>
                </a:path>
                <a:path w="4334509" h="4127500">
                  <a:moveTo>
                    <a:pt x="3814305" y="0"/>
                  </a:moveTo>
                  <a:lnTo>
                    <a:pt x="3781806" y="0"/>
                  </a:lnTo>
                  <a:lnTo>
                    <a:pt x="3054083" y="4127500"/>
                  </a:lnTo>
                  <a:lnTo>
                    <a:pt x="3086570" y="4127500"/>
                  </a:lnTo>
                  <a:lnTo>
                    <a:pt x="3814305" y="0"/>
                  </a:lnTo>
                  <a:close/>
                </a:path>
                <a:path w="4334509" h="4127500">
                  <a:moveTo>
                    <a:pt x="3879278" y="0"/>
                  </a:moveTo>
                  <a:lnTo>
                    <a:pt x="3846792" y="0"/>
                  </a:lnTo>
                  <a:lnTo>
                    <a:pt x="3119056" y="4127500"/>
                  </a:lnTo>
                  <a:lnTo>
                    <a:pt x="3151543" y="4127500"/>
                  </a:lnTo>
                  <a:lnTo>
                    <a:pt x="3879278" y="0"/>
                  </a:lnTo>
                  <a:close/>
                </a:path>
                <a:path w="4334509" h="4127500">
                  <a:moveTo>
                    <a:pt x="3944264" y="0"/>
                  </a:moveTo>
                  <a:lnTo>
                    <a:pt x="3911777" y="0"/>
                  </a:lnTo>
                  <a:lnTo>
                    <a:pt x="3184042" y="4127500"/>
                  </a:lnTo>
                  <a:lnTo>
                    <a:pt x="3216541" y="4127500"/>
                  </a:lnTo>
                  <a:lnTo>
                    <a:pt x="3944264" y="0"/>
                  </a:lnTo>
                  <a:close/>
                </a:path>
                <a:path w="4334509" h="4127500">
                  <a:moveTo>
                    <a:pt x="4009237" y="0"/>
                  </a:moveTo>
                  <a:lnTo>
                    <a:pt x="3976751" y="0"/>
                  </a:lnTo>
                  <a:lnTo>
                    <a:pt x="3249028" y="4127500"/>
                  </a:lnTo>
                  <a:lnTo>
                    <a:pt x="3281502" y="4127500"/>
                  </a:lnTo>
                  <a:lnTo>
                    <a:pt x="4009237" y="0"/>
                  </a:lnTo>
                  <a:close/>
                </a:path>
                <a:path w="4334509" h="4127500">
                  <a:moveTo>
                    <a:pt x="4074236" y="0"/>
                  </a:moveTo>
                  <a:lnTo>
                    <a:pt x="4041737" y="0"/>
                  </a:lnTo>
                  <a:lnTo>
                    <a:pt x="3314001" y="4127500"/>
                  </a:lnTo>
                  <a:lnTo>
                    <a:pt x="3346500" y="4127500"/>
                  </a:lnTo>
                  <a:lnTo>
                    <a:pt x="4074236" y="0"/>
                  </a:lnTo>
                  <a:close/>
                </a:path>
                <a:path w="4334509" h="4127500">
                  <a:moveTo>
                    <a:pt x="4139209" y="0"/>
                  </a:moveTo>
                  <a:lnTo>
                    <a:pt x="4106710" y="0"/>
                  </a:lnTo>
                  <a:lnTo>
                    <a:pt x="3378974" y="4127500"/>
                  </a:lnTo>
                  <a:lnTo>
                    <a:pt x="3411474" y="4127500"/>
                  </a:lnTo>
                  <a:lnTo>
                    <a:pt x="4139209" y="0"/>
                  </a:lnTo>
                  <a:close/>
                </a:path>
                <a:path w="4334509" h="4127500">
                  <a:moveTo>
                    <a:pt x="4204182" y="0"/>
                  </a:moveTo>
                  <a:lnTo>
                    <a:pt x="4171708" y="0"/>
                  </a:lnTo>
                  <a:lnTo>
                    <a:pt x="3443973" y="4127500"/>
                  </a:lnTo>
                  <a:lnTo>
                    <a:pt x="3476460" y="4127500"/>
                  </a:lnTo>
                  <a:lnTo>
                    <a:pt x="4204182" y="0"/>
                  </a:lnTo>
                  <a:close/>
                </a:path>
                <a:path w="4334509" h="4127500">
                  <a:moveTo>
                    <a:pt x="4269168" y="0"/>
                  </a:moveTo>
                  <a:lnTo>
                    <a:pt x="4236669" y="0"/>
                  </a:lnTo>
                  <a:lnTo>
                    <a:pt x="3508946" y="4127500"/>
                  </a:lnTo>
                  <a:lnTo>
                    <a:pt x="3541433" y="4127500"/>
                  </a:lnTo>
                  <a:lnTo>
                    <a:pt x="4269168" y="0"/>
                  </a:lnTo>
                  <a:close/>
                </a:path>
                <a:path w="4334509" h="4127500">
                  <a:moveTo>
                    <a:pt x="4334154" y="0"/>
                  </a:moveTo>
                  <a:lnTo>
                    <a:pt x="4301655" y="0"/>
                  </a:lnTo>
                  <a:lnTo>
                    <a:pt x="3573919" y="4127500"/>
                  </a:lnTo>
                  <a:lnTo>
                    <a:pt x="3606419" y="4127500"/>
                  </a:lnTo>
                  <a:lnTo>
                    <a:pt x="4334154" y="0"/>
                  </a:lnTo>
                  <a:close/>
                </a:path>
              </a:pathLst>
            </a:custGeom>
            <a:solidFill>
              <a:srgbClr val="FFE005"/>
            </a:solidFill>
          </p:spPr>
          <p:txBody>
            <a:bodyPr wrap="square" lIns="0" tIns="0" rIns="0" bIns="0" rtlCol="0"/>
            <a:lstStyle/>
            <a:p>
              <a:endParaRPr/>
            </a:p>
          </p:txBody>
        </p:sp>
      </p:grpSp>
      <p:grpSp>
        <p:nvGrpSpPr>
          <p:cNvPr id="5" name="object 5"/>
          <p:cNvGrpSpPr/>
          <p:nvPr/>
        </p:nvGrpSpPr>
        <p:grpSpPr>
          <a:xfrm>
            <a:off x="6731965" y="774700"/>
            <a:ext cx="1983739" cy="418465"/>
            <a:chOff x="6731965" y="774700"/>
            <a:chExt cx="1983739" cy="418465"/>
          </a:xfrm>
        </p:grpSpPr>
        <p:sp>
          <p:nvSpPr>
            <p:cNvPr id="6" name="object 6"/>
            <p:cNvSpPr/>
            <p:nvPr/>
          </p:nvSpPr>
          <p:spPr>
            <a:xfrm>
              <a:off x="7149629" y="774700"/>
              <a:ext cx="1565910" cy="417830"/>
            </a:xfrm>
            <a:custGeom>
              <a:avLst/>
              <a:gdLst/>
              <a:ahLst/>
              <a:cxnLst/>
              <a:rect l="l" t="t" r="r" b="b"/>
              <a:pathLst>
                <a:path w="1565909" h="417830">
                  <a:moveTo>
                    <a:pt x="1565744" y="0"/>
                  </a:moveTo>
                  <a:lnTo>
                    <a:pt x="0" y="0"/>
                  </a:lnTo>
                  <a:lnTo>
                    <a:pt x="0" y="417639"/>
                  </a:lnTo>
                  <a:lnTo>
                    <a:pt x="1565744" y="417639"/>
                  </a:lnTo>
                  <a:lnTo>
                    <a:pt x="1565744" y="0"/>
                  </a:lnTo>
                  <a:close/>
                </a:path>
              </a:pathLst>
            </a:custGeom>
            <a:solidFill>
              <a:srgbClr val="010203"/>
            </a:solidFill>
          </p:spPr>
          <p:txBody>
            <a:bodyPr wrap="square" lIns="0" tIns="0" rIns="0" bIns="0" rtlCol="0"/>
            <a:lstStyle/>
            <a:p>
              <a:endParaRPr/>
            </a:p>
          </p:txBody>
        </p:sp>
        <p:sp>
          <p:nvSpPr>
            <p:cNvPr id="7" name="object 7"/>
            <p:cNvSpPr/>
            <p:nvPr/>
          </p:nvSpPr>
          <p:spPr>
            <a:xfrm>
              <a:off x="7238276" y="856983"/>
              <a:ext cx="1388745" cy="336550"/>
            </a:xfrm>
            <a:custGeom>
              <a:avLst/>
              <a:gdLst/>
              <a:ahLst/>
              <a:cxnLst/>
              <a:rect l="l" t="t" r="r" b="b"/>
              <a:pathLst>
                <a:path w="1388745" h="336550">
                  <a:moveTo>
                    <a:pt x="248907" y="129247"/>
                  </a:moveTo>
                  <a:lnTo>
                    <a:pt x="239522" y="77038"/>
                  </a:lnTo>
                  <a:lnTo>
                    <a:pt x="230390" y="62725"/>
                  </a:lnTo>
                  <a:lnTo>
                    <a:pt x="213474" y="36182"/>
                  </a:lnTo>
                  <a:lnTo>
                    <a:pt x="175539" y="10629"/>
                  </a:lnTo>
                  <a:lnTo>
                    <a:pt x="175539" y="129247"/>
                  </a:lnTo>
                  <a:lnTo>
                    <a:pt x="172377" y="154101"/>
                  </a:lnTo>
                  <a:lnTo>
                    <a:pt x="162826" y="175209"/>
                  </a:lnTo>
                  <a:lnTo>
                    <a:pt x="146786" y="189865"/>
                  </a:lnTo>
                  <a:lnTo>
                    <a:pt x="124155" y="195364"/>
                  </a:lnTo>
                  <a:lnTo>
                    <a:pt x="101625" y="190411"/>
                  </a:lnTo>
                  <a:lnTo>
                    <a:pt x="85788" y="176644"/>
                  </a:lnTo>
                  <a:lnTo>
                    <a:pt x="76428" y="155714"/>
                  </a:lnTo>
                  <a:lnTo>
                    <a:pt x="73355" y="129247"/>
                  </a:lnTo>
                  <a:lnTo>
                    <a:pt x="76428" y="102743"/>
                  </a:lnTo>
                  <a:lnTo>
                    <a:pt x="85788" y="81673"/>
                  </a:lnTo>
                  <a:lnTo>
                    <a:pt x="101625" y="67741"/>
                  </a:lnTo>
                  <a:lnTo>
                    <a:pt x="124155" y="62725"/>
                  </a:lnTo>
                  <a:lnTo>
                    <a:pt x="146786" y="67805"/>
                  </a:lnTo>
                  <a:lnTo>
                    <a:pt x="162826" y="81826"/>
                  </a:lnTo>
                  <a:lnTo>
                    <a:pt x="172377" y="102933"/>
                  </a:lnTo>
                  <a:lnTo>
                    <a:pt x="175539" y="129247"/>
                  </a:lnTo>
                  <a:lnTo>
                    <a:pt x="175539" y="10629"/>
                  </a:lnTo>
                  <a:lnTo>
                    <a:pt x="173951" y="9550"/>
                  </a:lnTo>
                  <a:lnTo>
                    <a:pt x="124155" y="38"/>
                  </a:lnTo>
                  <a:lnTo>
                    <a:pt x="74498" y="9550"/>
                  </a:lnTo>
                  <a:lnTo>
                    <a:pt x="35179" y="36182"/>
                  </a:lnTo>
                  <a:lnTo>
                    <a:pt x="9309" y="77038"/>
                  </a:lnTo>
                  <a:lnTo>
                    <a:pt x="0" y="129247"/>
                  </a:lnTo>
                  <a:lnTo>
                    <a:pt x="9309" y="181419"/>
                  </a:lnTo>
                  <a:lnTo>
                    <a:pt x="35179" y="222123"/>
                  </a:lnTo>
                  <a:lnTo>
                    <a:pt x="74498" y="248589"/>
                  </a:lnTo>
                  <a:lnTo>
                    <a:pt x="124155" y="258038"/>
                  </a:lnTo>
                  <a:lnTo>
                    <a:pt x="173951" y="248589"/>
                  </a:lnTo>
                  <a:lnTo>
                    <a:pt x="213474" y="222123"/>
                  </a:lnTo>
                  <a:lnTo>
                    <a:pt x="230593" y="195364"/>
                  </a:lnTo>
                  <a:lnTo>
                    <a:pt x="239522" y="181419"/>
                  </a:lnTo>
                  <a:lnTo>
                    <a:pt x="248907" y="129247"/>
                  </a:lnTo>
                  <a:close/>
                </a:path>
                <a:path w="1388745" h="336550">
                  <a:moveTo>
                    <a:pt x="511873" y="113271"/>
                  </a:moveTo>
                  <a:lnTo>
                    <a:pt x="505879" y="66141"/>
                  </a:lnTo>
                  <a:lnTo>
                    <a:pt x="487413" y="30480"/>
                  </a:lnTo>
                  <a:lnTo>
                    <a:pt x="455790" y="7912"/>
                  </a:lnTo>
                  <a:lnTo>
                    <a:pt x="410286" y="25"/>
                  </a:lnTo>
                  <a:lnTo>
                    <a:pt x="389839" y="1778"/>
                  </a:lnTo>
                  <a:lnTo>
                    <a:pt x="371995" y="6489"/>
                  </a:lnTo>
                  <a:lnTo>
                    <a:pt x="357187" y="13398"/>
                  </a:lnTo>
                  <a:lnTo>
                    <a:pt x="345846" y="21717"/>
                  </a:lnTo>
                  <a:lnTo>
                    <a:pt x="345846" y="5207"/>
                  </a:lnTo>
                  <a:lnTo>
                    <a:pt x="273532" y="5207"/>
                  </a:lnTo>
                  <a:lnTo>
                    <a:pt x="273532" y="221526"/>
                  </a:lnTo>
                  <a:lnTo>
                    <a:pt x="276453" y="235610"/>
                  </a:lnTo>
                  <a:lnTo>
                    <a:pt x="284213" y="247078"/>
                  </a:lnTo>
                  <a:lnTo>
                    <a:pt x="295732" y="254800"/>
                  </a:lnTo>
                  <a:lnTo>
                    <a:pt x="309854" y="257632"/>
                  </a:lnTo>
                  <a:lnTo>
                    <a:pt x="323888" y="254800"/>
                  </a:lnTo>
                  <a:lnTo>
                    <a:pt x="335381" y="247078"/>
                  </a:lnTo>
                  <a:lnTo>
                    <a:pt x="343141" y="235610"/>
                  </a:lnTo>
                  <a:lnTo>
                    <a:pt x="345986" y="221551"/>
                  </a:lnTo>
                  <a:lnTo>
                    <a:pt x="346113" y="117462"/>
                  </a:lnTo>
                  <a:lnTo>
                    <a:pt x="349237" y="90576"/>
                  </a:lnTo>
                  <a:lnTo>
                    <a:pt x="358343" y="73279"/>
                  </a:lnTo>
                  <a:lnTo>
                    <a:pt x="373062" y="64033"/>
                  </a:lnTo>
                  <a:lnTo>
                    <a:pt x="393001" y="61290"/>
                  </a:lnTo>
                  <a:lnTo>
                    <a:pt x="412915" y="64058"/>
                  </a:lnTo>
                  <a:lnTo>
                    <a:pt x="427558" y="73456"/>
                  </a:lnTo>
                  <a:lnTo>
                    <a:pt x="436587" y="91160"/>
                  </a:lnTo>
                  <a:lnTo>
                    <a:pt x="439674" y="118846"/>
                  </a:lnTo>
                  <a:lnTo>
                    <a:pt x="439674" y="221195"/>
                  </a:lnTo>
                  <a:lnTo>
                    <a:pt x="442506" y="235394"/>
                  </a:lnTo>
                  <a:lnTo>
                    <a:pt x="450227" y="246900"/>
                  </a:lnTo>
                  <a:lnTo>
                    <a:pt x="461721" y="254647"/>
                  </a:lnTo>
                  <a:lnTo>
                    <a:pt x="475856" y="257479"/>
                  </a:lnTo>
                  <a:lnTo>
                    <a:pt x="489915" y="254647"/>
                  </a:lnTo>
                  <a:lnTo>
                    <a:pt x="501383" y="246900"/>
                  </a:lnTo>
                  <a:lnTo>
                    <a:pt x="509104" y="235394"/>
                  </a:lnTo>
                  <a:lnTo>
                    <a:pt x="511873" y="220853"/>
                  </a:lnTo>
                  <a:lnTo>
                    <a:pt x="511873" y="113271"/>
                  </a:lnTo>
                  <a:close/>
                </a:path>
                <a:path w="1388745" h="336550">
                  <a:moveTo>
                    <a:pt x="623138" y="220827"/>
                  </a:moveTo>
                  <a:lnTo>
                    <a:pt x="622947" y="220560"/>
                  </a:lnTo>
                  <a:lnTo>
                    <a:pt x="622947" y="94259"/>
                  </a:lnTo>
                  <a:lnTo>
                    <a:pt x="550964" y="94259"/>
                  </a:lnTo>
                  <a:lnTo>
                    <a:pt x="550964" y="221945"/>
                  </a:lnTo>
                  <a:lnTo>
                    <a:pt x="551675" y="228892"/>
                  </a:lnTo>
                  <a:lnTo>
                    <a:pt x="579805" y="256755"/>
                  </a:lnTo>
                  <a:lnTo>
                    <a:pt x="586930" y="257429"/>
                  </a:lnTo>
                  <a:lnTo>
                    <a:pt x="594055" y="256755"/>
                  </a:lnTo>
                  <a:lnTo>
                    <a:pt x="622477" y="228307"/>
                  </a:lnTo>
                  <a:lnTo>
                    <a:pt x="623062" y="221945"/>
                  </a:lnTo>
                  <a:lnTo>
                    <a:pt x="623138" y="220827"/>
                  </a:lnTo>
                  <a:close/>
                </a:path>
                <a:path w="1388745" h="336550">
                  <a:moveTo>
                    <a:pt x="626478" y="39712"/>
                  </a:moveTo>
                  <a:lnTo>
                    <a:pt x="601929" y="2857"/>
                  </a:lnTo>
                  <a:lnTo>
                    <a:pt x="586740" y="0"/>
                  </a:lnTo>
                  <a:lnTo>
                    <a:pt x="578840" y="711"/>
                  </a:lnTo>
                  <a:lnTo>
                    <a:pt x="547725" y="31838"/>
                  </a:lnTo>
                  <a:lnTo>
                    <a:pt x="546989" y="39712"/>
                  </a:lnTo>
                  <a:lnTo>
                    <a:pt x="547725" y="47599"/>
                  </a:lnTo>
                  <a:lnTo>
                    <a:pt x="578840" y="78905"/>
                  </a:lnTo>
                  <a:lnTo>
                    <a:pt x="586740" y="79654"/>
                  </a:lnTo>
                  <a:lnTo>
                    <a:pt x="594639" y="78905"/>
                  </a:lnTo>
                  <a:lnTo>
                    <a:pt x="625754" y="47599"/>
                  </a:lnTo>
                  <a:lnTo>
                    <a:pt x="626478" y="39712"/>
                  </a:lnTo>
                  <a:close/>
                </a:path>
                <a:path w="1388745" h="336550">
                  <a:moveTo>
                    <a:pt x="881888" y="180695"/>
                  </a:moveTo>
                  <a:lnTo>
                    <a:pt x="854494" y="127495"/>
                  </a:lnTo>
                  <a:lnTo>
                    <a:pt x="790155" y="100469"/>
                  </a:lnTo>
                  <a:lnTo>
                    <a:pt x="760691" y="91503"/>
                  </a:lnTo>
                  <a:lnTo>
                    <a:pt x="743369" y="84709"/>
                  </a:lnTo>
                  <a:lnTo>
                    <a:pt x="735203" y="78613"/>
                  </a:lnTo>
                  <a:lnTo>
                    <a:pt x="733145" y="71729"/>
                  </a:lnTo>
                  <a:lnTo>
                    <a:pt x="734809" y="64655"/>
                  </a:lnTo>
                  <a:lnTo>
                    <a:pt x="740689" y="59677"/>
                  </a:lnTo>
                  <a:lnTo>
                    <a:pt x="752068" y="56730"/>
                  </a:lnTo>
                  <a:lnTo>
                    <a:pt x="770255" y="55765"/>
                  </a:lnTo>
                  <a:lnTo>
                    <a:pt x="788682" y="56984"/>
                  </a:lnTo>
                  <a:lnTo>
                    <a:pt x="808786" y="60680"/>
                  </a:lnTo>
                  <a:lnTo>
                    <a:pt x="829691" y="66865"/>
                  </a:lnTo>
                  <a:lnTo>
                    <a:pt x="850519" y="75552"/>
                  </a:lnTo>
                  <a:lnTo>
                    <a:pt x="873531" y="24142"/>
                  </a:lnTo>
                  <a:lnTo>
                    <a:pt x="850099" y="14185"/>
                  </a:lnTo>
                  <a:lnTo>
                    <a:pt x="824649" y="6578"/>
                  </a:lnTo>
                  <a:lnTo>
                    <a:pt x="798220" y="1739"/>
                  </a:lnTo>
                  <a:lnTo>
                    <a:pt x="771880" y="38"/>
                  </a:lnTo>
                  <a:lnTo>
                    <a:pt x="727494" y="4305"/>
                  </a:lnTo>
                  <a:lnTo>
                    <a:pt x="692683" y="17551"/>
                  </a:lnTo>
                  <a:lnTo>
                    <a:pt x="669950" y="40424"/>
                  </a:lnTo>
                  <a:lnTo>
                    <a:pt x="661822" y="73558"/>
                  </a:lnTo>
                  <a:lnTo>
                    <a:pt x="669480" y="106426"/>
                  </a:lnTo>
                  <a:lnTo>
                    <a:pt x="691299" y="128993"/>
                  </a:lnTo>
                  <a:lnTo>
                    <a:pt x="725474" y="145084"/>
                  </a:lnTo>
                  <a:lnTo>
                    <a:pt x="789419" y="164249"/>
                  </a:lnTo>
                  <a:lnTo>
                    <a:pt x="801878" y="169811"/>
                  </a:lnTo>
                  <a:lnTo>
                    <a:pt x="808609" y="175983"/>
                  </a:lnTo>
                  <a:lnTo>
                    <a:pt x="810641" y="183515"/>
                  </a:lnTo>
                  <a:lnTo>
                    <a:pt x="808888" y="191846"/>
                  </a:lnTo>
                  <a:lnTo>
                    <a:pt x="802919" y="197751"/>
                  </a:lnTo>
                  <a:lnTo>
                    <a:pt x="791629" y="201282"/>
                  </a:lnTo>
                  <a:lnTo>
                    <a:pt x="773963" y="202450"/>
                  </a:lnTo>
                  <a:lnTo>
                    <a:pt x="748385" y="200952"/>
                  </a:lnTo>
                  <a:lnTo>
                    <a:pt x="724128" y="196570"/>
                  </a:lnTo>
                  <a:lnTo>
                    <a:pt x="700951" y="189445"/>
                  </a:lnTo>
                  <a:lnTo>
                    <a:pt x="678586" y="179743"/>
                  </a:lnTo>
                  <a:lnTo>
                    <a:pt x="654443" y="229222"/>
                  </a:lnTo>
                  <a:lnTo>
                    <a:pt x="678700" y="241122"/>
                  </a:lnTo>
                  <a:lnTo>
                    <a:pt x="706767" y="250202"/>
                  </a:lnTo>
                  <a:lnTo>
                    <a:pt x="737501" y="255993"/>
                  </a:lnTo>
                  <a:lnTo>
                    <a:pt x="769759" y="258038"/>
                  </a:lnTo>
                  <a:lnTo>
                    <a:pt x="813346" y="253974"/>
                  </a:lnTo>
                  <a:lnTo>
                    <a:pt x="848995" y="240779"/>
                  </a:lnTo>
                  <a:lnTo>
                    <a:pt x="873061" y="216865"/>
                  </a:lnTo>
                  <a:lnTo>
                    <a:pt x="881888" y="180695"/>
                  </a:lnTo>
                  <a:close/>
                </a:path>
                <a:path w="1388745" h="336550">
                  <a:moveTo>
                    <a:pt x="1133398" y="129247"/>
                  </a:moveTo>
                  <a:lnTo>
                    <a:pt x="1129004" y="101028"/>
                  </a:lnTo>
                  <a:lnTo>
                    <a:pt x="1125613" y="79248"/>
                  </a:lnTo>
                  <a:lnTo>
                    <a:pt x="1113180" y="56642"/>
                  </a:lnTo>
                  <a:lnTo>
                    <a:pt x="1102995" y="38138"/>
                  </a:lnTo>
                  <a:lnTo>
                    <a:pt x="1066634" y="10274"/>
                  </a:lnTo>
                  <a:lnTo>
                    <a:pt x="1063180" y="9563"/>
                  </a:lnTo>
                  <a:lnTo>
                    <a:pt x="1063180" y="101028"/>
                  </a:lnTo>
                  <a:lnTo>
                    <a:pt x="968832" y="101028"/>
                  </a:lnTo>
                  <a:lnTo>
                    <a:pt x="973315" y="83540"/>
                  </a:lnTo>
                  <a:lnTo>
                    <a:pt x="982560" y="69456"/>
                  </a:lnTo>
                  <a:lnTo>
                    <a:pt x="996200" y="60058"/>
                  </a:lnTo>
                  <a:lnTo>
                    <a:pt x="1013866" y="56642"/>
                  </a:lnTo>
                  <a:lnTo>
                    <a:pt x="1034999" y="60452"/>
                  </a:lnTo>
                  <a:lnTo>
                    <a:pt x="1049947" y="70497"/>
                  </a:lnTo>
                  <a:lnTo>
                    <a:pt x="1059180" y="84721"/>
                  </a:lnTo>
                  <a:lnTo>
                    <a:pt x="1063180" y="101028"/>
                  </a:lnTo>
                  <a:lnTo>
                    <a:pt x="1063180" y="9563"/>
                  </a:lnTo>
                  <a:lnTo>
                    <a:pt x="1017612" y="25"/>
                  </a:lnTo>
                  <a:lnTo>
                    <a:pt x="969035" y="9537"/>
                  </a:lnTo>
                  <a:lnTo>
                    <a:pt x="930173" y="36169"/>
                  </a:lnTo>
                  <a:lnTo>
                    <a:pt x="904379" y="77025"/>
                  </a:lnTo>
                  <a:lnTo>
                    <a:pt x="895032" y="129247"/>
                  </a:lnTo>
                  <a:lnTo>
                    <a:pt x="900887" y="172707"/>
                  </a:lnTo>
                  <a:lnTo>
                    <a:pt x="917778" y="208407"/>
                  </a:lnTo>
                  <a:lnTo>
                    <a:pt x="944676" y="235254"/>
                  </a:lnTo>
                  <a:lnTo>
                    <a:pt x="980579" y="252158"/>
                  </a:lnTo>
                  <a:lnTo>
                    <a:pt x="1024470" y="258038"/>
                  </a:lnTo>
                  <a:lnTo>
                    <a:pt x="1052220" y="255358"/>
                  </a:lnTo>
                  <a:lnTo>
                    <a:pt x="1079182" y="247561"/>
                  </a:lnTo>
                  <a:lnTo>
                    <a:pt x="1103388" y="234975"/>
                  </a:lnTo>
                  <a:lnTo>
                    <a:pt x="1122921" y="217970"/>
                  </a:lnTo>
                  <a:lnTo>
                    <a:pt x="1094714" y="196761"/>
                  </a:lnTo>
                  <a:lnTo>
                    <a:pt x="1071499" y="179311"/>
                  </a:lnTo>
                  <a:lnTo>
                    <a:pt x="1062570" y="186626"/>
                  </a:lnTo>
                  <a:lnTo>
                    <a:pt x="1051547" y="192112"/>
                  </a:lnTo>
                  <a:lnTo>
                    <a:pt x="1038745" y="195567"/>
                  </a:lnTo>
                  <a:lnTo>
                    <a:pt x="1024470" y="196761"/>
                  </a:lnTo>
                  <a:lnTo>
                    <a:pt x="1004887" y="194233"/>
                  </a:lnTo>
                  <a:lnTo>
                    <a:pt x="987272" y="186143"/>
                  </a:lnTo>
                  <a:lnTo>
                    <a:pt x="974090" y="171678"/>
                  </a:lnTo>
                  <a:lnTo>
                    <a:pt x="967816" y="150063"/>
                  </a:lnTo>
                  <a:lnTo>
                    <a:pt x="1132344" y="150063"/>
                  </a:lnTo>
                  <a:lnTo>
                    <a:pt x="1132878" y="145351"/>
                  </a:lnTo>
                  <a:lnTo>
                    <a:pt x="1133398" y="138658"/>
                  </a:lnTo>
                  <a:lnTo>
                    <a:pt x="1133398" y="129247"/>
                  </a:lnTo>
                  <a:close/>
                </a:path>
                <a:path w="1388745" h="336550">
                  <a:moveTo>
                    <a:pt x="1388452" y="132118"/>
                  </a:moveTo>
                  <a:lnTo>
                    <a:pt x="1379994" y="72491"/>
                  </a:lnTo>
                  <a:lnTo>
                    <a:pt x="1373720" y="61302"/>
                  </a:lnTo>
                  <a:lnTo>
                    <a:pt x="1356982" y="31419"/>
                  </a:lnTo>
                  <a:lnTo>
                    <a:pt x="1341856" y="20853"/>
                  </a:lnTo>
                  <a:lnTo>
                    <a:pt x="1322984" y="7670"/>
                  </a:lnTo>
                  <a:lnTo>
                    <a:pt x="1315059" y="6223"/>
                  </a:lnTo>
                  <a:lnTo>
                    <a:pt x="1315059" y="133515"/>
                  </a:lnTo>
                  <a:lnTo>
                    <a:pt x="1312240" y="160909"/>
                  </a:lnTo>
                  <a:lnTo>
                    <a:pt x="1303972" y="180708"/>
                  </a:lnTo>
                  <a:lnTo>
                    <a:pt x="1290497" y="192722"/>
                  </a:lnTo>
                  <a:lnTo>
                    <a:pt x="1272070" y="196773"/>
                  </a:lnTo>
                  <a:lnTo>
                    <a:pt x="1257173" y="195376"/>
                  </a:lnTo>
                  <a:lnTo>
                    <a:pt x="1243990" y="191274"/>
                  </a:lnTo>
                  <a:lnTo>
                    <a:pt x="1232649" y="184607"/>
                  </a:lnTo>
                  <a:lnTo>
                    <a:pt x="1223352" y="175539"/>
                  </a:lnTo>
                  <a:lnTo>
                    <a:pt x="1223352" y="82118"/>
                  </a:lnTo>
                  <a:lnTo>
                    <a:pt x="1231569" y="73698"/>
                  </a:lnTo>
                  <a:lnTo>
                    <a:pt x="1241107" y="67119"/>
                  </a:lnTo>
                  <a:lnTo>
                    <a:pt x="1252905" y="62826"/>
                  </a:lnTo>
                  <a:lnTo>
                    <a:pt x="1267929" y="61302"/>
                  </a:lnTo>
                  <a:lnTo>
                    <a:pt x="1287208" y="65417"/>
                  </a:lnTo>
                  <a:lnTo>
                    <a:pt x="1302080" y="78282"/>
                  </a:lnTo>
                  <a:lnTo>
                    <a:pt x="1311668" y="100723"/>
                  </a:lnTo>
                  <a:lnTo>
                    <a:pt x="1315059" y="133515"/>
                  </a:lnTo>
                  <a:lnTo>
                    <a:pt x="1315059" y="6223"/>
                  </a:lnTo>
                  <a:lnTo>
                    <a:pt x="1281531" y="38"/>
                  </a:lnTo>
                  <a:lnTo>
                    <a:pt x="1263307" y="1765"/>
                  </a:lnTo>
                  <a:lnTo>
                    <a:pt x="1247736" y="6388"/>
                  </a:lnTo>
                  <a:lnTo>
                    <a:pt x="1234503" y="13030"/>
                  </a:lnTo>
                  <a:lnTo>
                    <a:pt x="1223352" y="20853"/>
                  </a:lnTo>
                  <a:lnTo>
                    <a:pt x="1223352" y="5219"/>
                  </a:lnTo>
                  <a:lnTo>
                    <a:pt x="1151077" y="5219"/>
                  </a:lnTo>
                  <a:lnTo>
                    <a:pt x="1151077" y="336194"/>
                  </a:lnTo>
                  <a:lnTo>
                    <a:pt x="1223352" y="336194"/>
                  </a:lnTo>
                  <a:lnTo>
                    <a:pt x="1223352" y="238747"/>
                  </a:lnTo>
                  <a:lnTo>
                    <a:pt x="1234554" y="246341"/>
                  </a:lnTo>
                  <a:lnTo>
                    <a:pt x="1248283" y="252463"/>
                  </a:lnTo>
                  <a:lnTo>
                    <a:pt x="1264094" y="256552"/>
                  </a:lnTo>
                  <a:lnTo>
                    <a:pt x="1281531" y="258038"/>
                  </a:lnTo>
                  <a:lnTo>
                    <a:pt x="1326959" y="248767"/>
                  </a:lnTo>
                  <a:lnTo>
                    <a:pt x="1339938" y="238747"/>
                  </a:lnTo>
                  <a:lnTo>
                    <a:pt x="1360512" y="222834"/>
                  </a:lnTo>
                  <a:lnTo>
                    <a:pt x="1374140" y="196773"/>
                  </a:lnTo>
                  <a:lnTo>
                    <a:pt x="1381315" y="183019"/>
                  </a:lnTo>
                  <a:lnTo>
                    <a:pt x="1388452" y="132118"/>
                  </a:lnTo>
                  <a:close/>
                </a:path>
              </a:pathLst>
            </a:custGeom>
            <a:solidFill>
              <a:srgbClr val="FFFFFF"/>
            </a:solidFill>
          </p:spPr>
          <p:txBody>
            <a:bodyPr wrap="square" lIns="0" tIns="0" rIns="0" bIns="0" rtlCol="0"/>
            <a:lstStyle/>
            <a:p>
              <a:endParaRPr/>
            </a:p>
          </p:txBody>
        </p:sp>
        <p:sp>
          <p:nvSpPr>
            <p:cNvPr id="8" name="object 8"/>
            <p:cNvSpPr/>
            <p:nvPr/>
          </p:nvSpPr>
          <p:spPr>
            <a:xfrm>
              <a:off x="6731965" y="774700"/>
              <a:ext cx="417830" cy="417830"/>
            </a:xfrm>
            <a:custGeom>
              <a:avLst/>
              <a:gdLst/>
              <a:ahLst/>
              <a:cxnLst/>
              <a:rect l="l" t="t" r="r" b="b"/>
              <a:pathLst>
                <a:path w="417829" h="417830">
                  <a:moveTo>
                    <a:pt x="417664" y="0"/>
                  </a:moveTo>
                  <a:lnTo>
                    <a:pt x="0" y="0"/>
                  </a:lnTo>
                  <a:lnTo>
                    <a:pt x="0" y="417639"/>
                  </a:lnTo>
                  <a:lnTo>
                    <a:pt x="417664" y="417639"/>
                  </a:lnTo>
                  <a:lnTo>
                    <a:pt x="417664" y="0"/>
                  </a:lnTo>
                  <a:close/>
                </a:path>
              </a:pathLst>
            </a:custGeom>
            <a:solidFill>
              <a:srgbClr val="E1000F"/>
            </a:solidFill>
          </p:spPr>
          <p:txBody>
            <a:bodyPr wrap="square" lIns="0" tIns="0" rIns="0" bIns="0" rtlCol="0"/>
            <a:lstStyle/>
            <a:p>
              <a:endParaRPr/>
            </a:p>
          </p:txBody>
        </p:sp>
        <p:sp>
          <p:nvSpPr>
            <p:cNvPr id="9" name="object 9"/>
            <p:cNvSpPr/>
            <p:nvPr/>
          </p:nvSpPr>
          <p:spPr>
            <a:xfrm>
              <a:off x="6787302" y="830013"/>
              <a:ext cx="307340" cy="307340"/>
            </a:xfrm>
            <a:custGeom>
              <a:avLst/>
              <a:gdLst/>
              <a:ahLst/>
              <a:cxnLst/>
              <a:rect l="l" t="t" r="r" b="b"/>
              <a:pathLst>
                <a:path w="307340" h="307340">
                  <a:moveTo>
                    <a:pt x="183786" y="222973"/>
                  </a:moveTo>
                  <a:lnTo>
                    <a:pt x="122986" y="222973"/>
                  </a:lnTo>
                  <a:lnTo>
                    <a:pt x="126301" y="224231"/>
                  </a:lnTo>
                  <a:lnTo>
                    <a:pt x="129768" y="225628"/>
                  </a:lnTo>
                  <a:lnTo>
                    <a:pt x="131927" y="228879"/>
                  </a:lnTo>
                  <a:lnTo>
                    <a:pt x="131927" y="284873"/>
                  </a:lnTo>
                  <a:lnTo>
                    <a:pt x="133613" y="293506"/>
                  </a:lnTo>
                  <a:lnTo>
                    <a:pt x="138222" y="300574"/>
                  </a:lnTo>
                  <a:lnTo>
                    <a:pt x="145081" y="305351"/>
                  </a:lnTo>
                  <a:lnTo>
                    <a:pt x="153517" y="307111"/>
                  </a:lnTo>
                  <a:lnTo>
                    <a:pt x="161910" y="305350"/>
                  </a:lnTo>
                  <a:lnTo>
                    <a:pt x="168770" y="300570"/>
                  </a:lnTo>
                  <a:lnTo>
                    <a:pt x="173391" y="293495"/>
                  </a:lnTo>
                  <a:lnTo>
                    <a:pt x="175064" y="284873"/>
                  </a:lnTo>
                  <a:lnTo>
                    <a:pt x="175107" y="228879"/>
                  </a:lnTo>
                  <a:lnTo>
                    <a:pt x="177253" y="225653"/>
                  </a:lnTo>
                  <a:lnTo>
                    <a:pt x="180594" y="224231"/>
                  </a:lnTo>
                  <a:lnTo>
                    <a:pt x="183786" y="222973"/>
                  </a:lnTo>
                  <a:close/>
                </a:path>
                <a:path w="307340" h="307340">
                  <a:moveTo>
                    <a:pt x="134493" y="175132"/>
                  </a:moveTo>
                  <a:lnTo>
                    <a:pt x="78054" y="175132"/>
                  </a:lnTo>
                  <a:lnTo>
                    <a:pt x="81292" y="177317"/>
                  </a:lnTo>
                  <a:lnTo>
                    <a:pt x="82705" y="180632"/>
                  </a:lnTo>
                  <a:lnTo>
                    <a:pt x="84086" y="184048"/>
                  </a:lnTo>
                  <a:lnTo>
                    <a:pt x="83375" y="187845"/>
                  </a:lnTo>
                  <a:lnTo>
                    <a:pt x="80670" y="190334"/>
                  </a:lnTo>
                  <a:lnTo>
                    <a:pt x="31254" y="239890"/>
                  </a:lnTo>
                  <a:lnTo>
                    <a:pt x="25498" y="248449"/>
                  </a:lnTo>
                  <a:lnTo>
                    <a:pt x="23477" y="258144"/>
                  </a:lnTo>
                  <a:lnTo>
                    <a:pt x="25202" y="267809"/>
                  </a:lnTo>
                  <a:lnTo>
                    <a:pt x="30683" y="276275"/>
                  </a:lnTo>
                  <a:lnTo>
                    <a:pt x="39135" y="281758"/>
                  </a:lnTo>
                  <a:lnTo>
                    <a:pt x="48796" y="283503"/>
                  </a:lnTo>
                  <a:lnTo>
                    <a:pt x="58500" y="281517"/>
                  </a:lnTo>
                  <a:lnTo>
                    <a:pt x="67081" y="275805"/>
                  </a:lnTo>
                  <a:lnTo>
                    <a:pt x="117224" y="225628"/>
                  </a:lnTo>
                  <a:lnTo>
                    <a:pt x="119126" y="223697"/>
                  </a:lnTo>
                  <a:lnTo>
                    <a:pt x="122986" y="222973"/>
                  </a:lnTo>
                  <a:lnTo>
                    <a:pt x="183786" y="222973"/>
                  </a:lnTo>
                  <a:lnTo>
                    <a:pt x="258719" y="222935"/>
                  </a:lnTo>
                  <a:lnTo>
                    <a:pt x="245904" y="210096"/>
                  </a:lnTo>
                  <a:lnTo>
                    <a:pt x="152450" y="210096"/>
                  </a:lnTo>
                  <a:lnTo>
                    <a:pt x="145436" y="208637"/>
                  </a:lnTo>
                  <a:lnTo>
                    <a:pt x="139730" y="204697"/>
                  </a:lnTo>
                  <a:lnTo>
                    <a:pt x="135895" y="198867"/>
                  </a:lnTo>
                  <a:lnTo>
                    <a:pt x="134493" y="191744"/>
                  </a:lnTo>
                  <a:lnTo>
                    <a:pt x="134493" y="175132"/>
                  </a:lnTo>
                  <a:close/>
                </a:path>
                <a:path w="307340" h="307340">
                  <a:moveTo>
                    <a:pt x="258719" y="222935"/>
                  </a:moveTo>
                  <a:lnTo>
                    <a:pt x="183883" y="222935"/>
                  </a:lnTo>
                  <a:lnTo>
                    <a:pt x="187744" y="223710"/>
                  </a:lnTo>
                  <a:lnTo>
                    <a:pt x="239839" y="275742"/>
                  </a:lnTo>
                  <a:lnTo>
                    <a:pt x="248408" y="281489"/>
                  </a:lnTo>
                  <a:lnTo>
                    <a:pt x="258098" y="283489"/>
                  </a:lnTo>
                  <a:lnTo>
                    <a:pt x="267746" y="281736"/>
                  </a:lnTo>
                  <a:lnTo>
                    <a:pt x="276186" y="276224"/>
                  </a:lnTo>
                  <a:lnTo>
                    <a:pt x="281703" y="267788"/>
                  </a:lnTo>
                  <a:lnTo>
                    <a:pt x="283449" y="258135"/>
                  </a:lnTo>
                  <a:lnTo>
                    <a:pt x="281421" y="248437"/>
                  </a:lnTo>
                  <a:lnTo>
                    <a:pt x="275615" y="239864"/>
                  </a:lnTo>
                  <a:lnTo>
                    <a:pt x="258719" y="222935"/>
                  </a:lnTo>
                  <a:close/>
                </a:path>
                <a:path w="307340" h="307340">
                  <a:moveTo>
                    <a:pt x="250424" y="92405"/>
                  </a:moveTo>
                  <a:lnTo>
                    <a:pt x="152450" y="92405"/>
                  </a:lnTo>
                  <a:lnTo>
                    <a:pt x="159379" y="93822"/>
                  </a:lnTo>
                  <a:lnTo>
                    <a:pt x="165009" y="97707"/>
                  </a:lnTo>
                  <a:lnTo>
                    <a:pt x="168809" y="103478"/>
                  </a:lnTo>
                  <a:lnTo>
                    <a:pt x="170205" y="110553"/>
                  </a:lnTo>
                  <a:lnTo>
                    <a:pt x="170205" y="191744"/>
                  </a:lnTo>
                  <a:lnTo>
                    <a:pt x="168836" y="198873"/>
                  </a:lnTo>
                  <a:lnTo>
                    <a:pt x="165021" y="204701"/>
                  </a:lnTo>
                  <a:lnTo>
                    <a:pt x="159358" y="208639"/>
                  </a:lnTo>
                  <a:lnTo>
                    <a:pt x="152450" y="210096"/>
                  </a:lnTo>
                  <a:lnTo>
                    <a:pt x="245904" y="210096"/>
                  </a:lnTo>
                  <a:lnTo>
                    <a:pt x="223634" y="187782"/>
                  </a:lnTo>
                  <a:lnTo>
                    <a:pt x="222846" y="183946"/>
                  </a:lnTo>
                  <a:lnTo>
                    <a:pt x="224347" y="180593"/>
                  </a:lnTo>
                  <a:lnTo>
                    <a:pt x="225602" y="177304"/>
                  </a:lnTo>
                  <a:lnTo>
                    <a:pt x="228866" y="175145"/>
                  </a:lnTo>
                  <a:lnTo>
                    <a:pt x="290910" y="175132"/>
                  </a:lnTo>
                  <a:lnTo>
                    <a:pt x="296481" y="172745"/>
                  </a:lnTo>
                  <a:lnTo>
                    <a:pt x="300710" y="168567"/>
                  </a:lnTo>
                  <a:lnTo>
                    <a:pt x="304749" y="164477"/>
                  </a:lnTo>
                  <a:lnTo>
                    <a:pt x="306984" y="159118"/>
                  </a:lnTo>
                  <a:lnTo>
                    <a:pt x="307004" y="147866"/>
                  </a:lnTo>
                  <a:lnTo>
                    <a:pt x="304749" y="142519"/>
                  </a:lnTo>
                  <a:lnTo>
                    <a:pt x="300761" y="138493"/>
                  </a:lnTo>
                  <a:lnTo>
                    <a:pt x="296481" y="134251"/>
                  </a:lnTo>
                  <a:lnTo>
                    <a:pt x="291037" y="132041"/>
                  </a:lnTo>
                  <a:lnTo>
                    <a:pt x="285051" y="132041"/>
                  </a:lnTo>
                  <a:lnTo>
                    <a:pt x="283375" y="131978"/>
                  </a:lnTo>
                  <a:lnTo>
                    <a:pt x="230111" y="131978"/>
                  </a:lnTo>
                  <a:lnTo>
                    <a:pt x="227825" y="130962"/>
                  </a:lnTo>
                  <a:lnTo>
                    <a:pt x="226225" y="129273"/>
                  </a:lnTo>
                  <a:lnTo>
                    <a:pt x="225399" y="128511"/>
                  </a:lnTo>
                  <a:lnTo>
                    <a:pt x="224713" y="127469"/>
                  </a:lnTo>
                  <a:lnTo>
                    <a:pt x="224321" y="126339"/>
                  </a:lnTo>
                  <a:lnTo>
                    <a:pt x="222846" y="123050"/>
                  </a:lnTo>
                  <a:lnTo>
                    <a:pt x="223659" y="119176"/>
                  </a:lnTo>
                  <a:lnTo>
                    <a:pt x="250424" y="92405"/>
                  </a:lnTo>
                  <a:close/>
                </a:path>
                <a:path w="307340" h="307340">
                  <a:moveTo>
                    <a:pt x="16179" y="131978"/>
                  </a:moveTo>
                  <a:lnTo>
                    <a:pt x="10464" y="134213"/>
                  </a:lnTo>
                  <a:lnTo>
                    <a:pt x="2184" y="142519"/>
                  </a:lnTo>
                  <a:lnTo>
                    <a:pt x="0" y="147866"/>
                  </a:lnTo>
                  <a:lnTo>
                    <a:pt x="0" y="153568"/>
                  </a:lnTo>
                  <a:lnTo>
                    <a:pt x="1712" y="161947"/>
                  </a:lnTo>
                  <a:lnTo>
                    <a:pt x="6435" y="168805"/>
                  </a:lnTo>
                  <a:lnTo>
                    <a:pt x="13458" y="173438"/>
                  </a:lnTo>
                  <a:lnTo>
                    <a:pt x="22072" y="175145"/>
                  </a:lnTo>
                  <a:lnTo>
                    <a:pt x="134493" y="175132"/>
                  </a:lnTo>
                  <a:lnTo>
                    <a:pt x="134493" y="131991"/>
                  </a:lnTo>
                  <a:lnTo>
                    <a:pt x="16179" y="131978"/>
                  </a:lnTo>
                  <a:close/>
                </a:path>
                <a:path w="307340" h="307340">
                  <a:moveTo>
                    <a:pt x="290910" y="175132"/>
                  </a:moveTo>
                  <a:lnTo>
                    <a:pt x="232600" y="175132"/>
                  </a:lnTo>
                  <a:lnTo>
                    <a:pt x="290880" y="175145"/>
                  </a:lnTo>
                  <a:close/>
                </a:path>
                <a:path w="307340" h="307340">
                  <a:moveTo>
                    <a:pt x="290880" y="131978"/>
                  </a:moveTo>
                  <a:lnTo>
                    <a:pt x="284835" y="131978"/>
                  </a:lnTo>
                  <a:lnTo>
                    <a:pt x="285038" y="132016"/>
                  </a:lnTo>
                  <a:lnTo>
                    <a:pt x="291037" y="132041"/>
                  </a:lnTo>
                  <a:lnTo>
                    <a:pt x="290880" y="131978"/>
                  </a:lnTo>
                  <a:close/>
                </a:path>
                <a:path w="307340" h="307340">
                  <a:moveTo>
                    <a:pt x="48828" y="23571"/>
                  </a:moveTo>
                  <a:lnTo>
                    <a:pt x="39188" y="25326"/>
                  </a:lnTo>
                  <a:lnTo>
                    <a:pt x="30746" y="30886"/>
                  </a:lnTo>
                  <a:lnTo>
                    <a:pt x="25243" y="39258"/>
                  </a:lnTo>
                  <a:lnTo>
                    <a:pt x="23515" y="48885"/>
                  </a:lnTo>
                  <a:lnTo>
                    <a:pt x="25533" y="58593"/>
                  </a:lnTo>
                  <a:lnTo>
                    <a:pt x="31267" y="67208"/>
                  </a:lnTo>
                  <a:lnTo>
                    <a:pt x="80670" y="116624"/>
                  </a:lnTo>
                  <a:lnTo>
                    <a:pt x="83375" y="119176"/>
                  </a:lnTo>
                  <a:lnTo>
                    <a:pt x="84124" y="123050"/>
                  </a:lnTo>
                  <a:lnTo>
                    <a:pt x="82679" y="126364"/>
                  </a:lnTo>
                  <a:lnTo>
                    <a:pt x="81292" y="129793"/>
                  </a:lnTo>
                  <a:lnTo>
                    <a:pt x="78066" y="131978"/>
                  </a:lnTo>
                  <a:lnTo>
                    <a:pt x="22072" y="131991"/>
                  </a:lnTo>
                  <a:lnTo>
                    <a:pt x="134493" y="131991"/>
                  </a:lnTo>
                  <a:lnTo>
                    <a:pt x="134493" y="110553"/>
                  </a:lnTo>
                  <a:lnTo>
                    <a:pt x="135900" y="103472"/>
                  </a:lnTo>
                  <a:lnTo>
                    <a:pt x="139754" y="97693"/>
                  </a:lnTo>
                  <a:lnTo>
                    <a:pt x="145439" y="93822"/>
                  </a:lnTo>
                  <a:lnTo>
                    <a:pt x="152450" y="92405"/>
                  </a:lnTo>
                  <a:lnTo>
                    <a:pt x="250424" y="92405"/>
                  </a:lnTo>
                  <a:lnTo>
                    <a:pt x="258665" y="84162"/>
                  </a:lnTo>
                  <a:lnTo>
                    <a:pt x="183853" y="84150"/>
                  </a:lnTo>
                  <a:lnTo>
                    <a:pt x="123012" y="84150"/>
                  </a:lnTo>
                  <a:lnTo>
                    <a:pt x="119126" y="83400"/>
                  </a:lnTo>
                  <a:lnTo>
                    <a:pt x="116598" y="80708"/>
                  </a:lnTo>
                  <a:lnTo>
                    <a:pt x="67081" y="31305"/>
                  </a:lnTo>
                  <a:lnTo>
                    <a:pt x="58510" y="25578"/>
                  </a:lnTo>
                  <a:lnTo>
                    <a:pt x="48828" y="23571"/>
                  </a:lnTo>
                  <a:close/>
                </a:path>
                <a:path w="307340" h="307340">
                  <a:moveTo>
                    <a:pt x="258084" y="23541"/>
                  </a:moveTo>
                  <a:lnTo>
                    <a:pt x="248373" y="25578"/>
                  </a:lnTo>
                  <a:lnTo>
                    <a:pt x="239839" y="31318"/>
                  </a:lnTo>
                  <a:lnTo>
                    <a:pt x="190296" y="80708"/>
                  </a:lnTo>
                  <a:lnTo>
                    <a:pt x="187744" y="83400"/>
                  </a:lnTo>
                  <a:lnTo>
                    <a:pt x="183883" y="84162"/>
                  </a:lnTo>
                  <a:lnTo>
                    <a:pt x="258677" y="84150"/>
                  </a:lnTo>
                  <a:lnTo>
                    <a:pt x="275615" y="67208"/>
                  </a:lnTo>
                  <a:lnTo>
                    <a:pt x="281432" y="58591"/>
                  </a:lnTo>
                  <a:lnTo>
                    <a:pt x="283459" y="48868"/>
                  </a:lnTo>
                  <a:lnTo>
                    <a:pt x="281707" y="39199"/>
                  </a:lnTo>
                  <a:lnTo>
                    <a:pt x="276186" y="30746"/>
                  </a:lnTo>
                  <a:lnTo>
                    <a:pt x="267741" y="25262"/>
                  </a:lnTo>
                  <a:lnTo>
                    <a:pt x="258084" y="23541"/>
                  </a:lnTo>
                  <a:close/>
                </a:path>
                <a:path w="307340" h="307340">
                  <a:moveTo>
                    <a:pt x="159092" y="0"/>
                  </a:moveTo>
                  <a:lnTo>
                    <a:pt x="153517" y="0"/>
                  </a:lnTo>
                  <a:lnTo>
                    <a:pt x="145084" y="1746"/>
                  </a:lnTo>
                  <a:lnTo>
                    <a:pt x="138231" y="6502"/>
                  </a:lnTo>
                  <a:lnTo>
                    <a:pt x="133624" y="13573"/>
                  </a:lnTo>
                  <a:lnTo>
                    <a:pt x="131927" y="22263"/>
                  </a:lnTo>
                  <a:lnTo>
                    <a:pt x="131927" y="78104"/>
                  </a:lnTo>
                  <a:lnTo>
                    <a:pt x="129768" y="81318"/>
                  </a:lnTo>
                  <a:lnTo>
                    <a:pt x="123012" y="84150"/>
                  </a:lnTo>
                  <a:lnTo>
                    <a:pt x="183853" y="84150"/>
                  </a:lnTo>
                  <a:lnTo>
                    <a:pt x="180581" y="82765"/>
                  </a:lnTo>
                  <a:lnTo>
                    <a:pt x="177241" y="81318"/>
                  </a:lnTo>
                  <a:lnTo>
                    <a:pt x="175103" y="78104"/>
                  </a:lnTo>
                  <a:lnTo>
                    <a:pt x="175094" y="16167"/>
                  </a:lnTo>
                  <a:lnTo>
                    <a:pt x="172694" y="10490"/>
                  </a:lnTo>
                  <a:lnTo>
                    <a:pt x="168567" y="6235"/>
                  </a:lnTo>
                  <a:lnTo>
                    <a:pt x="164426" y="2222"/>
                  </a:lnTo>
                  <a:lnTo>
                    <a:pt x="159092" y="0"/>
                  </a:lnTo>
                  <a:close/>
                </a:path>
              </a:pathLst>
            </a:custGeom>
            <a:solidFill>
              <a:srgbClr val="FFFFFF"/>
            </a:solidFill>
          </p:spPr>
          <p:txBody>
            <a:bodyPr wrap="square" lIns="0" tIns="0" rIns="0" bIns="0" rtlCol="0"/>
            <a:lstStyle/>
            <a:p>
              <a:endParaRPr/>
            </a:p>
          </p:txBody>
        </p:sp>
      </p:grpSp>
      <p:grpSp>
        <p:nvGrpSpPr>
          <p:cNvPr id="10" name="object 10"/>
          <p:cNvGrpSpPr/>
          <p:nvPr/>
        </p:nvGrpSpPr>
        <p:grpSpPr>
          <a:xfrm>
            <a:off x="445085" y="732685"/>
            <a:ext cx="1443990" cy="257175"/>
            <a:chOff x="445085" y="732685"/>
            <a:chExt cx="1443990" cy="257175"/>
          </a:xfrm>
        </p:grpSpPr>
        <p:pic>
          <p:nvPicPr>
            <p:cNvPr id="11" name="object 11"/>
            <p:cNvPicPr/>
            <p:nvPr/>
          </p:nvPicPr>
          <p:blipFill>
            <a:blip r:embed="rId2" cstate="print"/>
            <a:stretch>
              <a:fillRect/>
            </a:stretch>
          </p:blipFill>
          <p:spPr>
            <a:xfrm>
              <a:off x="445085" y="779548"/>
              <a:ext cx="137223" cy="168224"/>
            </a:xfrm>
            <a:prstGeom prst="rect">
              <a:avLst/>
            </a:prstGeom>
          </p:spPr>
        </p:pic>
        <p:pic>
          <p:nvPicPr>
            <p:cNvPr id="12" name="object 12"/>
            <p:cNvPicPr/>
            <p:nvPr/>
          </p:nvPicPr>
          <p:blipFill>
            <a:blip r:embed="rId3" cstate="print"/>
            <a:stretch>
              <a:fillRect/>
            </a:stretch>
          </p:blipFill>
          <p:spPr>
            <a:xfrm>
              <a:off x="603459" y="732685"/>
              <a:ext cx="98043" cy="215087"/>
            </a:xfrm>
            <a:prstGeom prst="rect">
              <a:avLst/>
            </a:prstGeom>
          </p:spPr>
        </p:pic>
        <p:pic>
          <p:nvPicPr>
            <p:cNvPr id="13" name="object 13"/>
            <p:cNvPicPr/>
            <p:nvPr/>
          </p:nvPicPr>
          <p:blipFill>
            <a:blip r:embed="rId4" cstate="print"/>
            <a:stretch>
              <a:fillRect/>
            </a:stretch>
          </p:blipFill>
          <p:spPr>
            <a:xfrm>
              <a:off x="741164" y="779548"/>
              <a:ext cx="115112" cy="168224"/>
            </a:xfrm>
            <a:prstGeom prst="rect">
              <a:avLst/>
            </a:prstGeom>
          </p:spPr>
        </p:pic>
        <p:pic>
          <p:nvPicPr>
            <p:cNvPr id="14" name="object 14"/>
            <p:cNvPicPr/>
            <p:nvPr/>
          </p:nvPicPr>
          <p:blipFill>
            <a:blip r:embed="rId5" cstate="print"/>
            <a:stretch>
              <a:fillRect/>
            </a:stretch>
          </p:blipFill>
          <p:spPr>
            <a:xfrm>
              <a:off x="881515" y="779548"/>
              <a:ext cx="136258" cy="173024"/>
            </a:xfrm>
            <a:prstGeom prst="rect">
              <a:avLst/>
            </a:prstGeom>
          </p:spPr>
        </p:pic>
        <p:pic>
          <p:nvPicPr>
            <p:cNvPr id="15" name="object 15"/>
            <p:cNvPicPr/>
            <p:nvPr/>
          </p:nvPicPr>
          <p:blipFill>
            <a:blip r:embed="rId6" cstate="print"/>
            <a:stretch>
              <a:fillRect/>
            </a:stretch>
          </p:blipFill>
          <p:spPr>
            <a:xfrm>
              <a:off x="1060072" y="779548"/>
              <a:ext cx="113906" cy="168224"/>
            </a:xfrm>
            <a:prstGeom prst="rect">
              <a:avLst/>
            </a:prstGeom>
          </p:spPr>
        </p:pic>
        <p:sp>
          <p:nvSpPr>
            <p:cNvPr id="16" name="object 16"/>
            <p:cNvSpPr/>
            <p:nvPr/>
          </p:nvSpPr>
          <p:spPr>
            <a:xfrm>
              <a:off x="1208836" y="779551"/>
              <a:ext cx="162560" cy="168275"/>
            </a:xfrm>
            <a:custGeom>
              <a:avLst/>
              <a:gdLst/>
              <a:ahLst/>
              <a:cxnLst/>
              <a:rect l="l" t="t" r="r" b="b"/>
              <a:pathLst>
                <a:path w="162559" h="168275">
                  <a:moveTo>
                    <a:pt x="98044" y="137160"/>
                  </a:moveTo>
                  <a:lnTo>
                    <a:pt x="34124" y="137160"/>
                  </a:lnTo>
                  <a:lnTo>
                    <a:pt x="34124" y="0"/>
                  </a:lnTo>
                  <a:lnTo>
                    <a:pt x="0" y="0"/>
                  </a:lnTo>
                  <a:lnTo>
                    <a:pt x="0" y="137160"/>
                  </a:lnTo>
                  <a:lnTo>
                    <a:pt x="0" y="167640"/>
                  </a:lnTo>
                  <a:lnTo>
                    <a:pt x="98044" y="167640"/>
                  </a:lnTo>
                  <a:lnTo>
                    <a:pt x="98044" y="137160"/>
                  </a:lnTo>
                  <a:close/>
                </a:path>
                <a:path w="162559" h="168275">
                  <a:moveTo>
                    <a:pt x="162217" y="0"/>
                  </a:moveTo>
                  <a:lnTo>
                    <a:pt x="128092" y="0"/>
                  </a:lnTo>
                  <a:lnTo>
                    <a:pt x="128092" y="168224"/>
                  </a:lnTo>
                  <a:lnTo>
                    <a:pt x="162217" y="168224"/>
                  </a:lnTo>
                  <a:lnTo>
                    <a:pt x="162217" y="0"/>
                  </a:lnTo>
                  <a:close/>
                </a:path>
              </a:pathLst>
            </a:custGeom>
            <a:solidFill>
              <a:srgbClr val="000000"/>
            </a:solidFill>
          </p:spPr>
          <p:txBody>
            <a:bodyPr wrap="square" lIns="0" tIns="0" rIns="0" bIns="0" rtlCol="0"/>
            <a:lstStyle/>
            <a:p>
              <a:endParaRPr/>
            </a:p>
          </p:txBody>
        </p:sp>
        <p:pic>
          <p:nvPicPr>
            <p:cNvPr id="17" name="object 17"/>
            <p:cNvPicPr/>
            <p:nvPr/>
          </p:nvPicPr>
          <p:blipFill>
            <a:blip r:embed="rId7" cstate="print"/>
            <a:stretch>
              <a:fillRect/>
            </a:stretch>
          </p:blipFill>
          <p:spPr>
            <a:xfrm>
              <a:off x="1403734" y="774748"/>
              <a:ext cx="344625" cy="214833"/>
            </a:xfrm>
            <a:prstGeom prst="rect">
              <a:avLst/>
            </a:prstGeom>
          </p:spPr>
        </p:pic>
        <p:sp>
          <p:nvSpPr>
            <p:cNvPr id="18" name="object 18"/>
            <p:cNvSpPr/>
            <p:nvPr/>
          </p:nvSpPr>
          <p:spPr>
            <a:xfrm>
              <a:off x="1790649" y="779551"/>
              <a:ext cx="98425" cy="167640"/>
            </a:xfrm>
            <a:custGeom>
              <a:avLst/>
              <a:gdLst/>
              <a:ahLst/>
              <a:cxnLst/>
              <a:rect l="l" t="t" r="r" b="b"/>
              <a:pathLst>
                <a:path w="98425" h="167640">
                  <a:moveTo>
                    <a:pt x="98056" y="0"/>
                  </a:moveTo>
                  <a:lnTo>
                    <a:pt x="0" y="0"/>
                  </a:lnTo>
                  <a:lnTo>
                    <a:pt x="0" y="29210"/>
                  </a:lnTo>
                  <a:lnTo>
                    <a:pt x="0" y="68580"/>
                  </a:lnTo>
                  <a:lnTo>
                    <a:pt x="0" y="96520"/>
                  </a:lnTo>
                  <a:lnTo>
                    <a:pt x="0" y="139700"/>
                  </a:lnTo>
                  <a:lnTo>
                    <a:pt x="0" y="167640"/>
                  </a:lnTo>
                  <a:lnTo>
                    <a:pt x="98056" y="167640"/>
                  </a:lnTo>
                  <a:lnTo>
                    <a:pt x="98056" y="139700"/>
                  </a:lnTo>
                  <a:lnTo>
                    <a:pt x="34124" y="139700"/>
                  </a:lnTo>
                  <a:lnTo>
                    <a:pt x="34124" y="96520"/>
                  </a:lnTo>
                  <a:lnTo>
                    <a:pt x="88442" y="96520"/>
                  </a:lnTo>
                  <a:lnTo>
                    <a:pt x="88442" y="68580"/>
                  </a:lnTo>
                  <a:lnTo>
                    <a:pt x="34124" y="68580"/>
                  </a:lnTo>
                  <a:lnTo>
                    <a:pt x="34124" y="29210"/>
                  </a:lnTo>
                  <a:lnTo>
                    <a:pt x="98056" y="29210"/>
                  </a:lnTo>
                  <a:lnTo>
                    <a:pt x="98056" y="0"/>
                  </a:lnTo>
                  <a:close/>
                </a:path>
              </a:pathLst>
            </a:custGeom>
            <a:solidFill>
              <a:srgbClr val="000000"/>
            </a:solidFill>
          </p:spPr>
          <p:txBody>
            <a:bodyPr wrap="square" lIns="0" tIns="0" rIns="0" bIns="0" rtlCol="0"/>
            <a:lstStyle/>
            <a:p>
              <a:endParaRPr/>
            </a:p>
          </p:txBody>
        </p:sp>
      </p:grpSp>
      <p:grpSp>
        <p:nvGrpSpPr>
          <p:cNvPr id="19" name="object 19"/>
          <p:cNvGrpSpPr/>
          <p:nvPr/>
        </p:nvGrpSpPr>
        <p:grpSpPr>
          <a:xfrm>
            <a:off x="445085" y="1017306"/>
            <a:ext cx="1340485" cy="212090"/>
            <a:chOff x="445085" y="1017306"/>
            <a:chExt cx="1340485" cy="212090"/>
          </a:xfrm>
        </p:grpSpPr>
        <p:sp>
          <p:nvSpPr>
            <p:cNvPr id="20" name="object 20"/>
            <p:cNvSpPr/>
            <p:nvPr/>
          </p:nvSpPr>
          <p:spPr>
            <a:xfrm>
              <a:off x="445084" y="1022121"/>
              <a:ext cx="98425" cy="167640"/>
            </a:xfrm>
            <a:custGeom>
              <a:avLst/>
              <a:gdLst/>
              <a:ahLst/>
              <a:cxnLst/>
              <a:rect l="l" t="t" r="r" b="b"/>
              <a:pathLst>
                <a:path w="98425" h="167640">
                  <a:moveTo>
                    <a:pt x="98044" y="0"/>
                  </a:moveTo>
                  <a:lnTo>
                    <a:pt x="0" y="0"/>
                  </a:lnTo>
                  <a:lnTo>
                    <a:pt x="0" y="29210"/>
                  </a:lnTo>
                  <a:lnTo>
                    <a:pt x="0" y="68580"/>
                  </a:lnTo>
                  <a:lnTo>
                    <a:pt x="0" y="96520"/>
                  </a:lnTo>
                  <a:lnTo>
                    <a:pt x="0" y="167640"/>
                  </a:lnTo>
                  <a:lnTo>
                    <a:pt x="34124" y="167640"/>
                  </a:lnTo>
                  <a:lnTo>
                    <a:pt x="34124" y="96520"/>
                  </a:lnTo>
                  <a:lnTo>
                    <a:pt x="88442" y="96520"/>
                  </a:lnTo>
                  <a:lnTo>
                    <a:pt x="88442" y="68580"/>
                  </a:lnTo>
                  <a:lnTo>
                    <a:pt x="34124" y="68580"/>
                  </a:lnTo>
                  <a:lnTo>
                    <a:pt x="34124" y="29210"/>
                  </a:lnTo>
                  <a:lnTo>
                    <a:pt x="98044" y="29210"/>
                  </a:lnTo>
                  <a:lnTo>
                    <a:pt x="98044" y="0"/>
                  </a:lnTo>
                  <a:close/>
                </a:path>
              </a:pathLst>
            </a:custGeom>
            <a:solidFill>
              <a:srgbClr val="000000"/>
            </a:solidFill>
          </p:spPr>
          <p:txBody>
            <a:bodyPr wrap="square" lIns="0" tIns="0" rIns="0" bIns="0" rtlCol="0"/>
            <a:lstStyle/>
            <a:p>
              <a:endParaRPr/>
            </a:p>
          </p:txBody>
        </p:sp>
        <p:pic>
          <p:nvPicPr>
            <p:cNvPr id="21" name="object 21"/>
            <p:cNvPicPr/>
            <p:nvPr/>
          </p:nvPicPr>
          <p:blipFill>
            <a:blip r:embed="rId8" cstate="print"/>
            <a:stretch>
              <a:fillRect/>
            </a:stretch>
          </p:blipFill>
          <p:spPr>
            <a:xfrm>
              <a:off x="573180" y="1022118"/>
              <a:ext cx="316501" cy="168224"/>
            </a:xfrm>
            <a:prstGeom prst="rect">
              <a:avLst/>
            </a:prstGeom>
          </p:spPr>
        </p:pic>
        <p:pic>
          <p:nvPicPr>
            <p:cNvPr id="22" name="object 22"/>
            <p:cNvPicPr/>
            <p:nvPr/>
          </p:nvPicPr>
          <p:blipFill>
            <a:blip r:embed="rId9" cstate="print"/>
            <a:stretch>
              <a:fillRect/>
            </a:stretch>
          </p:blipFill>
          <p:spPr>
            <a:xfrm>
              <a:off x="915638" y="1022118"/>
              <a:ext cx="153085" cy="168224"/>
            </a:xfrm>
            <a:prstGeom prst="rect">
              <a:avLst/>
            </a:prstGeom>
          </p:spPr>
        </p:pic>
        <p:pic>
          <p:nvPicPr>
            <p:cNvPr id="23" name="object 23"/>
            <p:cNvPicPr/>
            <p:nvPr/>
          </p:nvPicPr>
          <p:blipFill>
            <a:blip r:embed="rId10" cstate="print"/>
            <a:stretch>
              <a:fillRect/>
            </a:stretch>
          </p:blipFill>
          <p:spPr>
            <a:xfrm>
              <a:off x="1101410" y="1017306"/>
              <a:ext cx="339577" cy="211721"/>
            </a:xfrm>
            <a:prstGeom prst="rect">
              <a:avLst/>
            </a:prstGeom>
          </p:spPr>
        </p:pic>
        <p:sp>
          <p:nvSpPr>
            <p:cNvPr id="24" name="object 24"/>
            <p:cNvSpPr/>
            <p:nvPr/>
          </p:nvSpPr>
          <p:spPr>
            <a:xfrm>
              <a:off x="1466938" y="1022121"/>
              <a:ext cx="34290" cy="168275"/>
            </a:xfrm>
            <a:custGeom>
              <a:avLst/>
              <a:gdLst/>
              <a:ahLst/>
              <a:cxnLst/>
              <a:rect l="l" t="t" r="r" b="b"/>
              <a:pathLst>
                <a:path w="34290" h="168275">
                  <a:moveTo>
                    <a:pt x="34124" y="0"/>
                  </a:moveTo>
                  <a:lnTo>
                    <a:pt x="0" y="0"/>
                  </a:lnTo>
                  <a:lnTo>
                    <a:pt x="0" y="168224"/>
                  </a:lnTo>
                  <a:lnTo>
                    <a:pt x="34124" y="168224"/>
                  </a:lnTo>
                  <a:lnTo>
                    <a:pt x="34124" y="0"/>
                  </a:lnTo>
                  <a:close/>
                </a:path>
              </a:pathLst>
            </a:custGeom>
            <a:solidFill>
              <a:srgbClr val="000000"/>
            </a:solidFill>
          </p:spPr>
          <p:txBody>
            <a:bodyPr wrap="square" lIns="0" tIns="0" rIns="0" bIns="0" rtlCol="0"/>
            <a:lstStyle/>
            <a:p>
              <a:endParaRPr/>
            </a:p>
          </p:txBody>
        </p:sp>
        <p:pic>
          <p:nvPicPr>
            <p:cNvPr id="25" name="object 25"/>
            <p:cNvPicPr/>
            <p:nvPr/>
          </p:nvPicPr>
          <p:blipFill>
            <a:blip r:embed="rId11" cstate="print"/>
            <a:stretch>
              <a:fillRect/>
            </a:stretch>
          </p:blipFill>
          <p:spPr>
            <a:xfrm>
              <a:off x="1533036" y="1017314"/>
              <a:ext cx="119443" cy="177838"/>
            </a:xfrm>
            <a:prstGeom prst="rect">
              <a:avLst/>
            </a:prstGeom>
          </p:spPr>
        </p:pic>
        <p:sp>
          <p:nvSpPr>
            <p:cNvPr id="26" name="object 26"/>
            <p:cNvSpPr/>
            <p:nvPr/>
          </p:nvSpPr>
          <p:spPr>
            <a:xfrm>
              <a:off x="1687080" y="1022121"/>
              <a:ext cx="98425" cy="167640"/>
            </a:xfrm>
            <a:custGeom>
              <a:avLst/>
              <a:gdLst/>
              <a:ahLst/>
              <a:cxnLst/>
              <a:rect l="l" t="t" r="r" b="b"/>
              <a:pathLst>
                <a:path w="98425" h="167640">
                  <a:moveTo>
                    <a:pt x="98044" y="0"/>
                  </a:moveTo>
                  <a:lnTo>
                    <a:pt x="0" y="0"/>
                  </a:lnTo>
                  <a:lnTo>
                    <a:pt x="0" y="29210"/>
                  </a:lnTo>
                  <a:lnTo>
                    <a:pt x="0" y="68580"/>
                  </a:lnTo>
                  <a:lnTo>
                    <a:pt x="0" y="96520"/>
                  </a:lnTo>
                  <a:lnTo>
                    <a:pt x="0" y="139700"/>
                  </a:lnTo>
                  <a:lnTo>
                    <a:pt x="0" y="167640"/>
                  </a:lnTo>
                  <a:lnTo>
                    <a:pt x="98044" y="167640"/>
                  </a:lnTo>
                  <a:lnTo>
                    <a:pt x="98044" y="139700"/>
                  </a:lnTo>
                  <a:lnTo>
                    <a:pt x="34124" y="139700"/>
                  </a:lnTo>
                  <a:lnTo>
                    <a:pt x="34124" y="96520"/>
                  </a:lnTo>
                  <a:lnTo>
                    <a:pt x="88442" y="96520"/>
                  </a:lnTo>
                  <a:lnTo>
                    <a:pt x="88442" y="68580"/>
                  </a:lnTo>
                  <a:lnTo>
                    <a:pt x="34124" y="68580"/>
                  </a:lnTo>
                  <a:lnTo>
                    <a:pt x="34124" y="29210"/>
                  </a:lnTo>
                  <a:lnTo>
                    <a:pt x="98044" y="29210"/>
                  </a:lnTo>
                  <a:lnTo>
                    <a:pt x="98044" y="0"/>
                  </a:lnTo>
                  <a:close/>
                </a:path>
              </a:pathLst>
            </a:custGeom>
            <a:solidFill>
              <a:srgbClr val="000000"/>
            </a:solidFill>
          </p:spPr>
          <p:txBody>
            <a:bodyPr wrap="square" lIns="0" tIns="0" rIns="0" bIns="0" rtlCol="0"/>
            <a:lstStyle/>
            <a:p>
              <a:endParaRPr/>
            </a:p>
          </p:txBody>
        </p:sp>
      </p:grpSp>
      <p:pic>
        <p:nvPicPr>
          <p:cNvPr id="27" name="object 27"/>
          <p:cNvPicPr/>
          <p:nvPr/>
        </p:nvPicPr>
        <p:blipFill>
          <a:blip r:embed="rId12" cstate="print"/>
          <a:stretch>
            <a:fillRect/>
          </a:stretch>
        </p:blipFill>
        <p:spPr>
          <a:xfrm>
            <a:off x="444980" y="1302095"/>
            <a:ext cx="576479" cy="410724"/>
          </a:xfrm>
          <a:prstGeom prst="rect">
            <a:avLst/>
          </a:prstGeom>
        </p:spPr>
      </p:pic>
      <p:pic>
        <p:nvPicPr>
          <p:cNvPr id="28" name="object 28"/>
          <p:cNvPicPr/>
          <p:nvPr/>
        </p:nvPicPr>
        <p:blipFill>
          <a:blip r:embed="rId13" cstate="print"/>
          <a:stretch>
            <a:fillRect/>
          </a:stretch>
        </p:blipFill>
        <p:spPr>
          <a:xfrm>
            <a:off x="444500" y="444500"/>
            <a:ext cx="614277" cy="223380"/>
          </a:xfrm>
          <a:prstGeom prst="rect">
            <a:avLst/>
          </a:prstGeom>
        </p:spPr>
      </p:pic>
      <p:sp>
        <p:nvSpPr>
          <p:cNvPr id="29" name="object 29"/>
          <p:cNvSpPr txBox="1">
            <a:spLocks noGrp="1"/>
          </p:cNvSpPr>
          <p:nvPr>
            <p:ph type="title"/>
          </p:nvPr>
        </p:nvSpPr>
        <p:spPr>
          <a:xfrm>
            <a:off x="1588232" y="2961666"/>
            <a:ext cx="3717290" cy="1798320"/>
          </a:xfrm>
          <a:prstGeom prst="rect">
            <a:avLst/>
          </a:prstGeom>
        </p:spPr>
        <p:txBody>
          <a:bodyPr vert="horz" wrap="square" lIns="0" tIns="83185" rIns="0" bIns="0" rtlCol="0">
            <a:spAutoFit/>
          </a:bodyPr>
          <a:lstStyle/>
          <a:p>
            <a:pPr marL="12700" marR="5080">
              <a:lnSpc>
                <a:spcPts val="4500"/>
              </a:lnSpc>
              <a:spcBef>
                <a:spcPts val="655"/>
              </a:spcBef>
              <a:buClr>
                <a:srgbClr val="E1000F"/>
              </a:buClr>
              <a:buSzPct val="110526"/>
              <a:buChar char="&gt;"/>
              <a:tabLst>
                <a:tab pos="472440" algn="l"/>
                <a:tab pos="473075" algn="l"/>
              </a:tabLst>
            </a:pPr>
            <a:r>
              <a:rPr sz="3800" dirty="0"/>
              <a:t>LES</a:t>
            </a:r>
            <a:r>
              <a:rPr sz="3800" spc="125" dirty="0"/>
              <a:t> </a:t>
            </a:r>
            <a:r>
              <a:rPr sz="3800" dirty="0"/>
              <a:t>VOIES </a:t>
            </a:r>
            <a:r>
              <a:rPr sz="3800" spc="5" dirty="0"/>
              <a:t> </a:t>
            </a:r>
            <a:r>
              <a:rPr sz="3800" spc="-5" dirty="0"/>
              <a:t>DE</a:t>
            </a:r>
            <a:r>
              <a:rPr sz="3800" spc="-70" dirty="0"/>
              <a:t> </a:t>
            </a:r>
            <a:r>
              <a:rPr sz="3800" spc="-35" dirty="0"/>
              <a:t>FORMATION </a:t>
            </a:r>
            <a:r>
              <a:rPr sz="3800" spc="-1040" dirty="0"/>
              <a:t> </a:t>
            </a:r>
            <a:r>
              <a:rPr sz="3800" b="0" dirty="0">
                <a:latin typeface="Arial"/>
                <a:cs typeface="Arial"/>
              </a:rPr>
              <a:t>APRÈS</a:t>
            </a:r>
            <a:r>
              <a:rPr sz="3800" b="0" spc="-30" dirty="0">
                <a:latin typeface="Arial"/>
                <a:cs typeface="Arial"/>
              </a:rPr>
              <a:t> </a:t>
            </a:r>
            <a:r>
              <a:rPr sz="3800" b="0" spc="-5" dirty="0">
                <a:latin typeface="Arial"/>
                <a:cs typeface="Arial"/>
              </a:rPr>
              <a:t>LE</a:t>
            </a:r>
            <a:r>
              <a:rPr sz="3800" b="0" spc="-30" dirty="0">
                <a:latin typeface="Arial"/>
                <a:cs typeface="Arial"/>
              </a:rPr>
              <a:t> </a:t>
            </a:r>
            <a:r>
              <a:rPr sz="3800" b="0" dirty="0">
                <a:latin typeface="Arial"/>
                <a:cs typeface="Arial"/>
              </a:rPr>
              <a:t>BAC</a:t>
            </a:r>
            <a:endParaRPr sz="3800">
              <a:latin typeface="Arial"/>
              <a:cs typeface="Arial"/>
            </a:endParaRPr>
          </a:p>
        </p:txBody>
      </p:sp>
      <p:sp>
        <p:nvSpPr>
          <p:cNvPr id="30" name="object 30"/>
          <p:cNvSpPr txBox="1">
            <a:spLocks noGrp="1"/>
          </p:cNvSpPr>
          <p:nvPr>
            <p:ph type="sldNum" sz="quarter" idx="7"/>
          </p:nvPr>
        </p:nvSpPr>
        <p:spPr>
          <a:prstGeom prst="rect">
            <a:avLst/>
          </a:prstGeom>
        </p:spPr>
        <p:txBody>
          <a:bodyPr vert="horz" wrap="square" lIns="0" tIns="0" rIns="0" bIns="0" rtlCol="0">
            <a:spAutoFit/>
          </a:bodyPr>
          <a:lstStyle/>
          <a:p>
            <a:pPr marL="38100">
              <a:lnSpc>
                <a:spcPct val="100000"/>
              </a:lnSpc>
            </a:pPr>
            <a:fld id="{81D60167-4931-47E6-BA6A-407CBD079E47}" type="slidenum">
              <a:rPr dirty="0"/>
              <a:pPr marL="38100">
                <a:lnSpc>
                  <a:spcPct val="100000"/>
                </a:lnSpc>
              </a:pPr>
              <a:t>1</a:t>
            </a:fld>
            <a:endParaRPr dirty="0"/>
          </a:p>
        </p:txBody>
      </p:sp>
      <p:sp>
        <p:nvSpPr>
          <p:cNvPr id="31" name="Rectangle 30"/>
          <p:cNvSpPr/>
          <p:nvPr/>
        </p:nvSpPr>
        <p:spPr>
          <a:xfrm>
            <a:off x="2289175" y="2274838"/>
            <a:ext cx="4578350" cy="369332"/>
          </a:xfrm>
          <a:prstGeom prst="rect">
            <a:avLst/>
          </a:prstGeom>
        </p:spPr>
        <p:txBody>
          <a:bodyPr>
            <a:spAutoFit/>
          </a:bodyPr>
          <a:lstStyle/>
          <a:p>
            <a:r>
              <a:rPr lang="fr-FR" dirty="0"/>
              <a:t>	</a:t>
            </a:r>
            <a:r>
              <a:rPr lang="fr-FR" dirty="0" smtClean="0"/>
              <a:t>.</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60499" y="1754929"/>
            <a:ext cx="8435700" cy="339475"/>
          </a:xfrm>
        </p:spPr>
        <p:txBody>
          <a:bodyPr/>
          <a:lstStyle/>
          <a:p>
            <a:r>
              <a:rPr lang="fr-FR" sz="2203" dirty="0"/>
              <a:t>Formuler librement vos vœux </a:t>
            </a:r>
            <a:r>
              <a:rPr lang="fr-FR" sz="2203" dirty="0" smtClean="0"/>
              <a:t>non classés sur </a:t>
            </a:r>
            <a:r>
              <a:rPr lang="fr-FR" sz="2203" dirty="0"/>
              <a:t>Parcoursup </a:t>
            </a:r>
          </a:p>
        </p:txBody>
      </p:sp>
      <p:sp>
        <p:nvSpPr>
          <p:cNvPr id="3" name="Espace réservé du contenu 2"/>
          <p:cNvSpPr>
            <a:spLocks noGrp="1"/>
          </p:cNvSpPr>
          <p:nvPr>
            <p:ph sz="quarter" idx="4294967295"/>
          </p:nvPr>
        </p:nvSpPr>
        <p:spPr>
          <a:xfrm>
            <a:off x="344323" y="2056616"/>
            <a:ext cx="8434189" cy="3279034"/>
          </a:xfrm>
        </p:spPr>
        <p:txBody>
          <a:bodyPr/>
          <a:lstStyle/>
          <a:p>
            <a:pPr defTabSz="457840">
              <a:spcBef>
                <a:spcPts val="601"/>
              </a:spcBef>
              <a:spcAft>
                <a:spcPts val="601"/>
              </a:spcAft>
              <a:buClr>
                <a:srgbClr val="FF0000"/>
              </a:buClr>
              <a:buSzPct val="100000"/>
              <a:defRPr/>
            </a:pPr>
            <a:endParaRPr lang="fr-FR" sz="901" dirty="0"/>
          </a:p>
          <a:p>
            <a:pPr algn="just" defTabSz="457840">
              <a:spcAft>
                <a:spcPts val="601"/>
              </a:spcAft>
              <a:buClr>
                <a:srgbClr val="FF0000"/>
              </a:buClr>
              <a:buSzPct val="100000"/>
              <a:defRPr/>
            </a:pPr>
            <a:r>
              <a:rPr lang="fr-FR" sz="1803" dirty="0"/>
              <a:t>&gt;</a:t>
            </a:r>
            <a:r>
              <a:rPr lang="fr-FR" sz="1803" dirty="0">
                <a:solidFill>
                  <a:srgbClr val="EC130E"/>
                </a:solidFill>
              </a:rPr>
              <a:t> </a:t>
            </a:r>
            <a:r>
              <a:rPr lang="fr-FR" sz="1302" dirty="0">
                <a:solidFill>
                  <a:schemeClr val="bg1"/>
                </a:solidFill>
                <a:highlight>
                  <a:srgbClr val="0000FF"/>
                </a:highlight>
              </a:rPr>
              <a:t>Jusqu’à 10 vœux et 10 vœux supplémentaires pour des formations en apprentissage </a:t>
            </a:r>
          </a:p>
          <a:p>
            <a:pPr algn="just" defTabSz="457840">
              <a:spcBef>
                <a:spcPts val="601"/>
              </a:spcBef>
              <a:spcAft>
                <a:spcPts val="601"/>
              </a:spcAft>
              <a:buClr>
                <a:srgbClr val="FF0000"/>
              </a:buClr>
              <a:buSzPct val="100000"/>
              <a:defRPr/>
            </a:pPr>
            <a:r>
              <a:rPr lang="fr-FR" sz="1302" dirty="0"/>
              <a:t>&gt; Pour des formations sélectives (Classes prépa, STS, IUT, écoles, IFSI, IEP, etc.) et non sélectives (</a:t>
            </a:r>
            <a:r>
              <a:rPr lang="fr-FR" sz="1302" dirty="0" smtClean="0"/>
              <a:t>licences ou </a:t>
            </a:r>
            <a:r>
              <a:rPr lang="fr-FR" sz="1302" dirty="0"/>
              <a:t>PPPE </a:t>
            </a:r>
            <a:r>
              <a:rPr lang="fr-FR" sz="1302" dirty="0" smtClean="0"/>
              <a:t>)</a:t>
            </a:r>
            <a:endParaRPr lang="fr-FR" sz="1302" dirty="0"/>
          </a:p>
          <a:p>
            <a:pPr algn="just" defTabSz="457840">
              <a:spcBef>
                <a:spcPts val="601"/>
              </a:spcBef>
              <a:spcAft>
                <a:spcPts val="601"/>
              </a:spcAft>
              <a:buClr>
                <a:srgbClr val="FF0000"/>
              </a:buClr>
              <a:buSzPct val="100000"/>
              <a:defRPr/>
            </a:pPr>
            <a:r>
              <a:rPr lang="fr-FR" sz="1302" dirty="0"/>
              <a:t>&gt; </a:t>
            </a:r>
            <a:r>
              <a:rPr lang="fr-FR" sz="1302" u="sng" dirty="0"/>
              <a:t>Lorsque la formation l’a demandé</a:t>
            </a:r>
            <a:r>
              <a:rPr lang="fr-FR" sz="1302" dirty="0"/>
              <a:t>, le vœu doit être expressément motivé : en quelques lignes, le lycéen explique ce qui motive son vœu. Il est accompagné par son professeur principal</a:t>
            </a:r>
          </a:p>
          <a:p>
            <a:pPr algn="just" defTabSz="457840">
              <a:spcBef>
                <a:spcPts val="601"/>
              </a:spcBef>
              <a:spcAft>
                <a:spcPts val="601"/>
              </a:spcAft>
              <a:buClr>
                <a:srgbClr val="FF0000"/>
              </a:buClr>
              <a:buSzPct val="100000"/>
              <a:defRPr/>
            </a:pPr>
            <a:r>
              <a:rPr lang="fr-FR" sz="1302" dirty="0"/>
              <a:t>&gt; Des vœux qui n’ont pas besoin d’être classés : aucune hiérarchisation pour éviter toute autocensure</a:t>
            </a:r>
          </a:p>
          <a:p>
            <a:pPr algn="just" defTabSz="457840">
              <a:spcBef>
                <a:spcPts val="601"/>
              </a:spcBef>
              <a:spcAft>
                <a:spcPts val="601"/>
              </a:spcAft>
              <a:buClr>
                <a:srgbClr val="FF0000"/>
              </a:buClr>
              <a:buSzPct val="100000"/>
              <a:defRPr/>
            </a:pPr>
            <a:r>
              <a:rPr lang="fr-FR" sz="1302" dirty="0"/>
              <a:t>&gt; La date de formulation des vœux n’est pas prise en compte pour l’examen du dossier</a:t>
            </a:r>
          </a:p>
          <a:p>
            <a:pPr algn="just" defTabSz="457840">
              <a:spcBef>
                <a:spcPts val="601"/>
              </a:spcBef>
              <a:spcAft>
                <a:spcPts val="601"/>
              </a:spcAft>
              <a:buClr>
                <a:srgbClr val="FF0000"/>
              </a:buClr>
              <a:buSzPct val="100000"/>
              <a:defRPr/>
            </a:pPr>
            <a:r>
              <a:rPr lang="fr-FR" sz="1402" dirty="0"/>
              <a:t>&gt; Des vœux qui ne sont connus que de vous : la formation ne connait que le vœu qui la concerne </a:t>
            </a:r>
          </a:p>
          <a:p>
            <a:pPr defTabSz="457840">
              <a:spcBef>
                <a:spcPct val="20000"/>
              </a:spcBef>
              <a:buClr>
                <a:srgbClr val="FF0000"/>
              </a:buClr>
              <a:buSzPct val="100000"/>
              <a:defRPr/>
            </a:pPr>
            <a:r>
              <a:rPr lang="fr-FR" dirty="0">
                <a:solidFill>
                  <a:srgbClr val="3D566E"/>
                </a:solidFill>
                <a:latin typeface="Calibri"/>
              </a:rPr>
              <a:t> </a:t>
            </a:r>
          </a:p>
          <a:p>
            <a:pPr defTabSz="457840">
              <a:spcBef>
                <a:spcPct val="20000"/>
              </a:spcBef>
              <a:buClr>
                <a:srgbClr val="FF0000"/>
              </a:buClr>
              <a:buSzPct val="100000"/>
              <a:defRPr/>
            </a:pPr>
            <a:endParaRPr lang="fr-FR" dirty="0">
              <a:solidFill>
                <a:srgbClr val="3D566E"/>
              </a:solidFill>
              <a:latin typeface="Calibri"/>
            </a:endParaRPr>
          </a:p>
        </p:txBody>
      </p:sp>
      <p:sp>
        <p:nvSpPr>
          <p:cNvPr id="6" name="Espace réservé du numéro de diapositive 5"/>
          <p:cNvSpPr>
            <a:spLocks noGrp="1"/>
          </p:cNvSpPr>
          <p:nvPr>
            <p:ph type="sldNum" sz="quarter" idx="12"/>
          </p:nvPr>
        </p:nvSpPr>
        <p:spPr/>
        <p:txBody>
          <a:bodyPr/>
          <a:lstStyle/>
          <a:p>
            <a:fld id="{733122C9-A0B9-462F-8757-0847AD287B63}" type="slidenum">
              <a:rPr lang="fr-FR" smtClean="0"/>
              <a:pPr/>
              <a:t>10</a:t>
            </a:fld>
            <a:endParaRPr lang="fr-FR"/>
          </a:p>
        </p:txBody>
      </p:sp>
      <p:sp>
        <p:nvSpPr>
          <p:cNvPr id="7" name="Rectangle à coins arrondis 6"/>
          <p:cNvSpPr/>
          <p:nvPr/>
        </p:nvSpPr>
        <p:spPr>
          <a:xfrm>
            <a:off x="4949926" y="938662"/>
            <a:ext cx="3755597" cy="540750"/>
          </a:xfrm>
          <a:prstGeom prst="roundRect">
            <a:avLst/>
          </a:prstGeom>
          <a:solidFill>
            <a:srgbClr val="FF9575">
              <a:alpha val="69804"/>
            </a:srgbClr>
          </a:solidFill>
          <a:ln w="12700" cap="flat" cmpd="sng" algn="ctr">
            <a:solidFill>
              <a:srgbClr val="FF9575"/>
            </a:solidFill>
            <a:prstDash val="solid"/>
          </a:ln>
          <a:effectLst/>
        </p:spPr>
        <p:txBody>
          <a:bodyPr rtlCol="0" anchor="ctr"/>
          <a:lstStyle/>
          <a:p>
            <a:pPr algn="ctr"/>
            <a:r>
              <a:rPr lang="fr-FR" sz="1402" b="1" kern="0" dirty="0">
                <a:solidFill>
                  <a:srgbClr val="000091"/>
                </a:solidFill>
                <a:latin typeface="Arial"/>
              </a:rPr>
              <a:t>Entre le 15 janvier </a:t>
            </a:r>
          </a:p>
          <a:p>
            <a:pPr algn="ctr"/>
            <a:r>
              <a:rPr lang="fr-FR" sz="1402" b="1" kern="0" dirty="0">
                <a:solidFill>
                  <a:srgbClr val="000091"/>
                </a:solidFill>
                <a:latin typeface="Arial"/>
              </a:rPr>
              <a:t>et le 13 mars 2025 inclus</a:t>
            </a:r>
          </a:p>
        </p:txBody>
      </p:sp>
      <p:sp>
        <p:nvSpPr>
          <p:cNvPr id="4" name="Rectangle à coins arrondis 3"/>
          <p:cNvSpPr/>
          <p:nvPr/>
        </p:nvSpPr>
        <p:spPr>
          <a:xfrm>
            <a:off x="344322" y="4859187"/>
            <a:ext cx="8361201" cy="579476"/>
          </a:xfrm>
          <a:prstGeom prst="roundRect">
            <a:avLst/>
          </a:prstGeom>
          <a:solidFill>
            <a:srgbClr val="A558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2" b="1" dirty="0">
                <a:solidFill>
                  <a:schemeClr val="bg1"/>
                </a:solidFill>
              </a:rPr>
              <a:t>Conseil :</a:t>
            </a:r>
            <a:r>
              <a:rPr lang="fr-FR" sz="1602" b="1" kern="0" dirty="0">
                <a:solidFill>
                  <a:schemeClr val="bg1"/>
                </a:solidFill>
              </a:rPr>
              <a:t> diversifiez vos vœux et </a:t>
            </a:r>
            <a:r>
              <a:rPr lang="fr-FR" sz="1602" b="1" u="sng" kern="0" dirty="0">
                <a:solidFill>
                  <a:schemeClr val="bg1"/>
                </a:solidFill>
              </a:rPr>
              <a:t>évitez impérativement </a:t>
            </a:r>
            <a:r>
              <a:rPr lang="fr-FR" sz="1602" b="1" kern="0" dirty="0">
                <a:solidFill>
                  <a:schemeClr val="bg1"/>
                </a:solidFill>
              </a:rPr>
              <a:t>de n’en formuler qu’un seul</a:t>
            </a:r>
            <a:r>
              <a:rPr lang="fr-FR" sz="1602" kern="0" dirty="0">
                <a:solidFill>
                  <a:schemeClr val="bg1"/>
                </a:solidFill>
              </a:rPr>
              <a:t> </a:t>
            </a:r>
            <a:endParaRPr lang="fr-FR" sz="1602" dirty="0">
              <a:solidFill>
                <a:schemeClr val="bg1"/>
              </a:solidFill>
            </a:endParaRPr>
          </a:p>
        </p:txBody>
      </p:sp>
    </p:spTree>
    <p:extLst>
      <p:ext uri="{BB962C8B-B14F-4D97-AF65-F5344CB8AC3E}">
        <p14:creationId xmlns:p14="http://schemas.microsoft.com/office/powerpoint/2010/main" xmlns="" val="7871535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70037" y="1692728"/>
            <a:ext cx="8435700" cy="339475"/>
          </a:xfrm>
        </p:spPr>
        <p:txBody>
          <a:bodyPr/>
          <a:lstStyle/>
          <a:p>
            <a:r>
              <a:rPr lang="fr-FR" sz="2203" dirty="0"/>
              <a:t>Finaliser son dossier et confirmer vos vœux </a:t>
            </a:r>
          </a:p>
        </p:txBody>
      </p:sp>
      <p:sp>
        <p:nvSpPr>
          <p:cNvPr id="3" name="Espace réservé du contenu 2"/>
          <p:cNvSpPr>
            <a:spLocks noGrp="1"/>
          </p:cNvSpPr>
          <p:nvPr>
            <p:ph sz="quarter" idx="4294967295"/>
          </p:nvPr>
        </p:nvSpPr>
        <p:spPr>
          <a:xfrm>
            <a:off x="369637" y="2103891"/>
            <a:ext cx="8435700" cy="2620248"/>
          </a:xfrm>
        </p:spPr>
        <p:txBody>
          <a:bodyPr/>
          <a:lstStyle/>
          <a:p>
            <a:pPr defTabSz="457840">
              <a:spcBef>
                <a:spcPct val="20000"/>
              </a:spcBef>
              <a:buClr>
                <a:srgbClr val="FF0000"/>
              </a:buClr>
              <a:buSzPct val="100000"/>
              <a:defRPr/>
            </a:pPr>
            <a:r>
              <a:rPr lang="fr-FR" sz="1803" dirty="0"/>
              <a:t>Pour que les vœux saisis deviennent définitifs sur Parcoursup, les candidats doivent obligatoirement :</a:t>
            </a:r>
            <a:endParaRPr lang="fr-FR" sz="1202" dirty="0"/>
          </a:p>
          <a:p>
            <a:pPr marL="178049" indent="-178049" defTabSz="457840">
              <a:spcBef>
                <a:spcPct val="20000"/>
              </a:spcBef>
              <a:buClr>
                <a:srgbClr val="FF0000"/>
              </a:buClr>
              <a:buSzPct val="100000"/>
              <a:buFont typeface="Lucida Grande"/>
              <a:buChar char="&gt;"/>
              <a:defRPr/>
            </a:pPr>
            <a:r>
              <a:rPr lang="fr-FR" sz="2003" dirty="0">
                <a:solidFill>
                  <a:srgbClr val="F28E65"/>
                </a:solidFill>
              </a:rPr>
              <a:t> </a:t>
            </a:r>
            <a:r>
              <a:rPr lang="fr-FR" sz="1803" dirty="0">
                <a:solidFill>
                  <a:schemeClr val="bg1"/>
                </a:solidFill>
                <a:highlight>
                  <a:srgbClr val="0000FF"/>
                </a:highlight>
              </a:rPr>
              <a:t>Compléter leur dossier :</a:t>
            </a:r>
            <a:r>
              <a:rPr lang="fr-FR" sz="2003" dirty="0"/>
              <a:t> </a:t>
            </a:r>
          </a:p>
          <a:p>
            <a:pPr marL="610654" lvl="2" indent="-178049" defTabSz="457840">
              <a:spcBef>
                <a:spcPct val="20000"/>
              </a:spcBef>
              <a:buClr>
                <a:srgbClr val="FF0000"/>
              </a:buClr>
              <a:buFont typeface="Lucida Grande"/>
              <a:buChar char="&gt;"/>
              <a:defRPr/>
            </a:pPr>
            <a:r>
              <a:rPr lang="fr-FR" sz="1602" dirty="0">
                <a:solidFill>
                  <a:schemeClr val="tx1"/>
                </a:solidFill>
              </a:rPr>
              <a:t>rubrique « préférence et autres projets »</a:t>
            </a:r>
          </a:p>
          <a:p>
            <a:pPr marL="610654" lvl="2" indent="-178049" defTabSz="457840">
              <a:spcBef>
                <a:spcPct val="20000"/>
              </a:spcBef>
              <a:buClr>
                <a:srgbClr val="FF0000"/>
              </a:buClr>
              <a:buFont typeface="Lucida Grande"/>
              <a:buChar char="&gt;"/>
              <a:defRPr/>
            </a:pPr>
            <a:r>
              <a:rPr lang="fr-FR" sz="1602" dirty="0">
                <a:solidFill>
                  <a:schemeClr val="tx1"/>
                </a:solidFill>
              </a:rPr>
              <a:t>Lettre de motivation par vœu </a:t>
            </a:r>
            <a:r>
              <a:rPr lang="fr-FR" sz="1602" b="1" dirty="0">
                <a:solidFill>
                  <a:schemeClr val="tx1"/>
                </a:solidFill>
              </a:rPr>
              <a:t>uniquement lorsque la formation l’a demandée</a:t>
            </a:r>
            <a:endParaRPr lang="fr-FR" sz="1602" b="1" dirty="0">
              <a:solidFill>
                <a:schemeClr val="tx1"/>
              </a:solidFill>
              <a:cs typeface="Arial"/>
            </a:endParaRPr>
          </a:p>
          <a:p>
            <a:pPr marL="610654" lvl="2" indent="-178049" defTabSz="457840">
              <a:spcBef>
                <a:spcPct val="20000"/>
              </a:spcBef>
              <a:buClr>
                <a:srgbClr val="FF0000"/>
              </a:buClr>
              <a:buFont typeface="Lucida Grande"/>
              <a:buChar char="&gt;"/>
              <a:defRPr/>
            </a:pPr>
            <a:r>
              <a:rPr lang="fr-FR" sz="1602" dirty="0">
                <a:solidFill>
                  <a:schemeClr val="tx1"/>
                </a:solidFill>
              </a:rPr>
              <a:t>pièces complémentaires demandées par certaines formations</a:t>
            </a:r>
            <a:endParaRPr lang="fr-FR" sz="1602" dirty="0">
              <a:solidFill>
                <a:schemeClr val="tx1"/>
              </a:solidFill>
              <a:cs typeface="Arial"/>
            </a:endParaRPr>
          </a:p>
          <a:p>
            <a:pPr marL="610654" lvl="2" indent="-178049" defTabSz="457840">
              <a:spcBef>
                <a:spcPct val="20000"/>
              </a:spcBef>
              <a:buClr>
                <a:srgbClr val="FF0000"/>
              </a:buClr>
              <a:buFont typeface="Lucida Grande"/>
              <a:buChar char="&gt;"/>
              <a:defRPr/>
            </a:pPr>
            <a:r>
              <a:rPr lang="fr-FR" sz="1602" dirty="0">
                <a:solidFill>
                  <a:schemeClr val="tx1"/>
                </a:solidFill>
              </a:rPr>
              <a:t>rubrique « activités et centres d’intérêt » </a:t>
            </a:r>
            <a:endParaRPr lang="fr-FR" sz="1602" dirty="0">
              <a:solidFill>
                <a:schemeClr val="tx1"/>
              </a:solidFill>
              <a:cs typeface="Arial"/>
            </a:endParaRPr>
          </a:p>
          <a:p>
            <a:pPr marL="178049" indent="-178049" defTabSz="457840">
              <a:spcBef>
                <a:spcPct val="20000"/>
              </a:spcBef>
              <a:buClr>
                <a:srgbClr val="FF0000"/>
              </a:buClr>
              <a:buSzPct val="100000"/>
              <a:buFont typeface="Lucida Grande"/>
              <a:buChar char="&gt;"/>
              <a:defRPr/>
            </a:pPr>
            <a:r>
              <a:rPr lang="fr-FR" sz="2003" dirty="0">
                <a:solidFill>
                  <a:srgbClr val="F28E65"/>
                </a:solidFill>
              </a:rPr>
              <a:t> </a:t>
            </a:r>
            <a:r>
              <a:rPr lang="fr-FR" sz="1803" dirty="0">
                <a:solidFill>
                  <a:schemeClr val="bg1"/>
                </a:solidFill>
                <a:highlight>
                  <a:srgbClr val="0000FF"/>
                </a:highlight>
              </a:rPr>
              <a:t>Confirmer chacun de leurs vœux</a:t>
            </a:r>
          </a:p>
          <a:p>
            <a:endParaRPr lang="fr-FR" sz="901" dirty="0"/>
          </a:p>
        </p:txBody>
      </p:sp>
      <p:sp>
        <p:nvSpPr>
          <p:cNvPr id="6" name="Espace réservé du numéro de diapositive 5"/>
          <p:cNvSpPr>
            <a:spLocks noGrp="1"/>
          </p:cNvSpPr>
          <p:nvPr>
            <p:ph type="sldNum" sz="quarter" idx="12"/>
          </p:nvPr>
        </p:nvSpPr>
        <p:spPr/>
        <p:txBody>
          <a:bodyPr/>
          <a:lstStyle/>
          <a:p>
            <a:fld id="{733122C9-A0B9-462F-8757-0847AD287B63}" type="slidenum">
              <a:rPr lang="fr-FR" smtClean="0"/>
              <a:pPr/>
              <a:t>11</a:t>
            </a:fld>
            <a:endParaRPr lang="fr-FR"/>
          </a:p>
        </p:txBody>
      </p:sp>
      <p:sp>
        <p:nvSpPr>
          <p:cNvPr id="7" name="Rectangle à coins arrondis 6"/>
          <p:cNvSpPr/>
          <p:nvPr/>
        </p:nvSpPr>
        <p:spPr>
          <a:xfrm>
            <a:off x="1189617" y="4679253"/>
            <a:ext cx="6795739" cy="721080"/>
          </a:xfrm>
          <a:prstGeom prst="roundRect">
            <a:avLst/>
          </a:prstGeom>
          <a:solidFill>
            <a:srgbClr val="FFCA00"/>
          </a:solidFill>
          <a:ln>
            <a:noFill/>
          </a:ln>
          <a:effectLst>
            <a:outerShdw blurRad="50800" dist="38100" dir="2700000" algn="tl" rotWithShape="0">
              <a:prstClr val="black">
                <a:alpha val="50000"/>
              </a:prstClr>
            </a:outerShdw>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fr-FR" sz="1602" b="1" dirty="0">
                <a:solidFill>
                  <a:schemeClr val="tx1"/>
                </a:solidFill>
              </a:rPr>
              <a:t>Un vœu non confirmé avant le 2 avril 2025 (23h59 - heure de Paris) </a:t>
            </a:r>
          </a:p>
          <a:p>
            <a:pPr algn="ctr">
              <a:defRPr/>
            </a:pPr>
            <a:r>
              <a:rPr lang="fr-FR" sz="1602" b="1" dirty="0">
                <a:solidFill>
                  <a:schemeClr val="tx1"/>
                </a:solidFill>
              </a:rPr>
              <a:t>ne sera pas examiné par la formation</a:t>
            </a:r>
          </a:p>
        </p:txBody>
      </p:sp>
      <p:sp>
        <p:nvSpPr>
          <p:cNvPr id="8" name="Rectangle à coins arrondis 7"/>
          <p:cNvSpPr/>
          <p:nvPr/>
        </p:nvSpPr>
        <p:spPr>
          <a:xfrm>
            <a:off x="6152158" y="939903"/>
            <a:ext cx="2625072" cy="540750"/>
          </a:xfrm>
          <a:prstGeom prst="roundRect">
            <a:avLst/>
          </a:prstGeom>
          <a:solidFill>
            <a:srgbClr val="FF9575">
              <a:alpha val="69804"/>
            </a:srgbClr>
          </a:solidFill>
          <a:ln w="12700" cap="flat" cmpd="sng" algn="ctr">
            <a:solidFill>
              <a:srgbClr val="FF9575"/>
            </a:solidFill>
            <a:prstDash val="solid"/>
          </a:ln>
          <a:effectLst/>
        </p:spPr>
        <p:txBody>
          <a:bodyPr rtlCol="0" anchor="ctr"/>
          <a:lstStyle/>
          <a:p>
            <a:pPr algn="ctr"/>
            <a:r>
              <a:rPr lang="fr-FR" sz="1402" b="1" kern="0" dirty="0">
                <a:solidFill>
                  <a:srgbClr val="000091"/>
                </a:solidFill>
                <a:latin typeface="Arial"/>
              </a:rPr>
              <a:t>Jusqu’au 2 avril 2025 inclus</a:t>
            </a:r>
          </a:p>
        </p:txBody>
      </p:sp>
    </p:spTree>
    <p:extLst>
      <p:ext uri="{BB962C8B-B14F-4D97-AF65-F5344CB8AC3E}">
        <p14:creationId xmlns:p14="http://schemas.microsoft.com/office/powerpoint/2010/main" xmlns="" val="15948783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numéro de diapositive 7"/>
          <p:cNvSpPr>
            <a:spLocks noGrp="1"/>
          </p:cNvSpPr>
          <p:nvPr>
            <p:ph type="sldNum" sz="quarter" idx="12"/>
          </p:nvPr>
        </p:nvSpPr>
        <p:spPr/>
        <p:txBody>
          <a:bodyPr/>
          <a:lstStyle/>
          <a:p>
            <a:fld id="{733122C9-A0B9-462F-8757-0847AD287B63}" type="slidenum">
              <a:rPr lang="fr-FR" smtClean="0"/>
              <a:pPr/>
              <a:t>12</a:t>
            </a:fld>
            <a:endParaRPr lang="fr-FR" dirty="0"/>
          </a:p>
        </p:txBody>
      </p:sp>
      <p:sp>
        <p:nvSpPr>
          <p:cNvPr id="9" name="Espace réservé du contenu 2"/>
          <p:cNvSpPr txBox="1">
            <a:spLocks/>
          </p:cNvSpPr>
          <p:nvPr/>
        </p:nvSpPr>
        <p:spPr bwMode="gray">
          <a:xfrm>
            <a:off x="323978" y="1770516"/>
            <a:ext cx="8652961" cy="3965941"/>
          </a:xfrm>
          <a:prstGeom prst="rect">
            <a:avLst/>
          </a:prstGeom>
        </p:spPr>
        <p:txBody>
          <a:bodyPr vert="horz" lIns="0" tIns="0" rIns="0" bIns="0" rtlCol="0" anchor="t" anchorCtr="0">
            <a:noAutofit/>
          </a:bodyPr>
          <a:lstStyle>
            <a:lvl1pPr marL="0" indent="0" algn="l" defTabSz="914400" rtl="0" eaLnBrk="1" latinLnBrk="0" hangingPunct="1">
              <a:lnSpc>
                <a:spcPct val="100000"/>
              </a:lnSpc>
              <a:spcBef>
                <a:spcPts val="0"/>
              </a:spcBef>
              <a:spcAft>
                <a:spcPts val="500"/>
              </a:spcAft>
              <a:buFont typeface="Arial" pitchFamily="34" charset="0"/>
              <a:buNone/>
              <a:defRPr sz="1050" b="0" kern="1200">
                <a:solidFill>
                  <a:srgbClr val="0C5076"/>
                </a:solidFill>
                <a:latin typeface="+mn-lt"/>
                <a:ea typeface="+mn-ea"/>
                <a:cs typeface="+mn-cs"/>
              </a:defRPr>
            </a:lvl1pPr>
            <a:lvl2pPr marL="252000" indent="-72000" algn="l" defTabSz="914400" rtl="0" eaLnBrk="1" latinLnBrk="0" hangingPunct="1">
              <a:lnSpc>
                <a:spcPct val="100000"/>
              </a:lnSpc>
              <a:spcBef>
                <a:spcPts val="600"/>
              </a:spcBef>
              <a:spcAft>
                <a:spcPts val="600"/>
              </a:spcAft>
              <a:buFont typeface="Arial" pitchFamily="34" charset="0"/>
              <a:buChar char="•"/>
              <a:defRPr sz="950" kern="1200">
                <a:solidFill>
                  <a:schemeClr val="tx1"/>
                </a:solidFill>
                <a:latin typeface="+mn-lt"/>
                <a:ea typeface="+mn-ea"/>
                <a:cs typeface="+mn-cs"/>
              </a:defRPr>
            </a:lvl2pPr>
            <a:lvl3pPr marL="432000" indent="-72000" algn="l" defTabSz="914400" rtl="0" eaLnBrk="1" latinLnBrk="0" hangingPunct="1">
              <a:lnSpc>
                <a:spcPct val="100000"/>
              </a:lnSpc>
              <a:spcBef>
                <a:spcPts val="100"/>
              </a:spcBef>
              <a:spcAft>
                <a:spcPts val="100"/>
              </a:spcAft>
              <a:buSzPct val="100000"/>
              <a:buFont typeface="Arial" pitchFamily="34" charset="0"/>
              <a:buChar char="•"/>
              <a:defRPr sz="850" kern="1200" baseline="0">
                <a:solidFill>
                  <a:schemeClr val="tx1"/>
                </a:solidFill>
                <a:latin typeface="+mn-lt"/>
                <a:ea typeface="+mn-ea"/>
                <a:cs typeface="+mn-cs"/>
              </a:defRPr>
            </a:lvl3pPr>
            <a:lvl4pPr marL="612000" indent="-72000" algn="l" defTabSz="914400" rtl="0" eaLnBrk="1" latinLnBrk="0" hangingPunct="1">
              <a:lnSpc>
                <a:spcPct val="100000"/>
              </a:lnSpc>
              <a:spcBef>
                <a:spcPts val="100"/>
              </a:spcBef>
              <a:spcAft>
                <a:spcPts val="100"/>
              </a:spcAft>
              <a:buSzPct val="100000"/>
              <a:buFont typeface="Arial" pitchFamily="34" charset="0"/>
              <a:buChar char="•"/>
              <a:defRPr sz="750" kern="1200">
                <a:solidFill>
                  <a:schemeClr val="tx1"/>
                </a:solidFill>
                <a:latin typeface="+mn-lt"/>
                <a:ea typeface="+mn-ea"/>
                <a:cs typeface="+mn-cs"/>
              </a:defRPr>
            </a:lvl4pPr>
            <a:lvl5pPr marL="828000" indent="-72000" algn="l" defTabSz="914400" rtl="0" eaLnBrk="1" latinLnBrk="0" hangingPunct="1">
              <a:lnSpc>
                <a:spcPct val="100000"/>
              </a:lnSpc>
              <a:spcBef>
                <a:spcPts val="100"/>
              </a:spcBef>
              <a:spcAft>
                <a:spcPts val="100"/>
              </a:spcAft>
              <a:buSzPct val="100000"/>
              <a:buFont typeface="Arial" pitchFamily="34" charset="0"/>
              <a:buChar char="•"/>
              <a:defRPr sz="7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fr-FR" sz="1602" b="1" dirty="0">
                <a:solidFill>
                  <a:schemeClr val="tx1"/>
                </a:solidFill>
              </a:rPr>
              <a:t>Parmi les 24 000 formations dispensant des diplômes nationaux et d’établissements :</a:t>
            </a:r>
          </a:p>
          <a:p>
            <a:endParaRPr lang="fr-FR" sz="1402" b="1" dirty="0">
              <a:solidFill>
                <a:srgbClr val="F28E65"/>
              </a:solidFill>
            </a:endParaRPr>
          </a:p>
          <a:p>
            <a:pPr marL="171690" indent="-171690" algn="just">
              <a:buClr>
                <a:schemeClr val="bg2"/>
              </a:buClr>
              <a:buFont typeface="Courier New" panose="02070309020205020404" pitchFamily="49" charset="0"/>
              <a:buChar char="o"/>
            </a:pPr>
            <a:r>
              <a:rPr lang="fr-FR" sz="1402" b="1" dirty="0">
                <a:solidFill>
                  <a:schemeClr val="bg1"/>
                </a:solidFill>
                <a:highlight>
                  <a:srgbClr val="0000FF"/>
                </a:highlight>
              </a:rPr>
              <a:t>Des formations sous statut étudiant</a:t>
            </a:r>
            <a:r>
              <a:rPr lang="fr-FR" sz="1402" dirty="0">
                <a:solidFill>
                  <a:schemeClr val="accent1"/>
                </a:solidFill>
              </a:rPr>
              <a:t> : </a:t>
            </a:r>
          </a:p>
          <a:p>
            <a:pPr marL="424043" lvl="1" indent="-171690" algn="just">
              <a:buClr>
                <a:schemeClr val="bg2"/>
              </a:buClr>
              <a:buFont typeface="Courier New" panose="02070309020205020404" pitchFamily="49" charset="0"/>
              <a:buChar char="o"/>
            </a:pPr>
            <a:r>
              <a:rPr lang="fr-FR" sz="1302" b="1" dirty="0">
                <a:solidFill>
                  <a:srgbClr val="0000FF"/>
                </a:solidFill>
                <a:effectLst>
                  <a:outerShdw blurRad="38100" dist="38100" dir="2700000" algn="tl">
                    <a:srgbClr val="000000">
                      <a:alpha val="43137"/>
                    </a:srgbClr>
                  </a:outerShdw>
                </a:effectLst>
              </a:rPr>
              <a:t>Formations dites « non sélectives »</a:t>
            </a:r>
            <a:r>
              <a:rPr lang="fr-FR" sz="1302" dirty="0">
                <a:solidFill>
                  <a:schemeClr val="accent1"/>
                </a:solidFill>
              </a:rPr>
              <a:t> : </a:t>
            </a:r>
            <a:r>
              <a:rPr lang="fr-FR" sz="1302" dirty="0" smtClean="0">
                <a:solidFill>
                  <a:schemeClr val="accent1"/>
                </a:solidFill>
              </a:rPr>
              <a:t>la plupart des licences, </a:t>
            </a:r>
            <a:r>
              <a:rPr lang="fr-FR" sz="1302" dirty="0">
                <a:solidFill>
                  <a:schemeClr val="accent1"/>
                </a:solidFill>
              </a:rPr>
              <a:t>les Parcours préparatoires au professorat des écoles (</a:t>
            </a:r>
            <a:r>
              <a:rPr lang="fr-FR" sz="1302" dirty="0" smtClean="0">
                <a:solidFill>
                  <a:schemeClr val="accent1"/>
                </a:solidFill>
              </a:rPr>
              <a:t>PPPE), Attention beaucoup de candidats se présentent aux licences PASS, LAS</a:t>
            </a:r>
            <a:r>
              <a:rPr lang="fr-FR" sz="1302" smtClean="0">
                <a:solidFill>
                  <a:schemeClr val="accent1"/>
                </a:solidFill>
              </a:rPr>
              <a:t>, </a:t>
            </a:r>
            <a:r>
              <a:rPr lang="fr-FR" sz="1302" smtClean="0">
                <a:solidFill>
                  <a:schemeClr val="accent1"/>
                </a:solidFill>
              </a:rPr>
              <a:t>STAPS</a:t>
            </a:r>
            <a:r>
              <a:rPr lang="fr-FR" sz="1302" smtClean="0">
                <a:solidFill>
                  <a:schemeClr val="accent1"/>
                </a:solidFill>
              </a:rPr>
              <a:t> </a:t>
            </a:r>
            <a:r>
              <a:rPr lang="fr-FR" sz="1302" smtClean="0">
                <a:solidFill>
                  <a:schemeClr val="accent1"/>
                </a:solidFill>
              </a:rPr>
              <a:t>donc</a:t>
            </a:r>
            <a:r>
              <a:rPr lang="fr-FR" sz="1302" smtClean="0">
                <a:solidFill>
                  <a:schemeClr val="accent1"/>
                </a:solidFill>
              </a:rPr>
              <a:t> </a:t>
            </a:r>
            <a:r>
              <a:rPr lang="fr-FR" sz="1302" dirty="0" smtClean="0">
                <a:solidFill>
                  <a:schemeClr val="accent1"/>
                </a:solidFill>
              </a:rPr>
              <a:t>Il faut élargir un maximum les </a:t>
            </a:r>
            <a:r>
              <a:rPr lang="fr-FR" sz="1302" dirty="0" smtClean="0">
                <a:solidFill>
                  <a:schemeClr val="accent1"/>
                </a:solidFill>
              </a:rPr>
              <a:t>vœux </a:t>
            </a:r>
            <a:r>
              <a:rPr lang="fr-FR" sz="1302" dirty="0" smtClean="0">
                <a:solidFill>
                  <a:schemeClr val="accent1"/>
                </a:solidFill>
              </a:rPr>
              <a:t>!</a:t>
            </a:r>
            <a:endParaRPr lang="fr-FR" sz="1302" dirty="0">
              <a:solidFill>
                <a:schemeClr val="accent1"/>
              </a:solidFill>
            </a:endParaRPr>
          </a:p>
          <a:p>
            <a:pPr marL="424043" lvl="1" indent="-171690" algn="just">
              <a:buClr>
                <a:schemeClr val="bg2"/>
              </a:buClr>
              <a:buFont typeface="Courier New" panose="02070309020205020404" pitchFamily="49" charset="0"/>
              <a:buChar char="o"/>
            </a:pPr>
            <a:r>
              <a:rPr lang="fr-FR" sz="1302" b="1" dirty="0">
                <a:solidFill>
                  <a:srgbClr val="0000FF"/>
                </a:solidFill>
                <a:effectLst>
                  <a:outerShdw blurRad="38100" dist="38100" dir="2700000" algn="tl">
                    <a:srgbClr val="000000">
                      <a:alpha val="43137"/>
                    </a:srgbClr>
                  </a:outerShdw>
                </a:effectLst>
              </a:rPr>
              <a:t>Formations dites «  sélectives » </a:t>
            </a:r>
            <a:r>
              <a:rPr lang="fr-FR" sz="1302" dirty="0">
                <a:solidFill>
                  <a:schemeClr val="accent1"/>
                </a:solidFill>
              </a:rPr>
              <a:t>: les classes prépa, BTS, BUT (Bachelor universitaire de technologie ), formations en soins infirmiers (en IFSI) et autres formations paramédicales, formations en travail social (en EFTS), écoles d’ingénieur, de commerce et de management, Sciences Po/ Instituts d’Études Politiques, écoles vétérinaires, formations aux métiers de la culture, du sport, etc…</a:t>
            </a:r>
          </a:p>
          <a:p>
            <a:pPr marL="171690" indent="-171690">
              <a:spcAft>
                <a:spcPts val="0"/>
              </a:spcAft>
              <a:buClr>
                <a:schemeClr val="bg2"/>
              </a:buClr>
              <a:buFont typeface="Courier New" panose="02070309020205020404" pitchFamily="49" charset="0"/>
              <a:buChar char="o"/>
            </a:pPr>
            <a:endParaRPr lang="fr-FR" sz="1402" dirty="0">
              <a:solidFill>
                <a:schemeClr val="accent1"/>
              </a:solidFill>
            </a:endParaRPr>
          </a:p>
          <a:p>
            <a:pPr marL="171690" indent="-171690" algn="just">
              <a:spcAft>
                <a:spcPts val="0"/>
              </a:spcAft>
              <a:buClr>
                <a:schemeClr val="bg2"/>
              </a:buClr>
              <a:buFont typeface="Courier New" panose="02070309020205020404" pitchFamily="49" charset="0"/>
              <a:buChar char="o"/>
            </a:pPr>
            <a:r>
              <a:rPr lang="fr-FR" sz="1402" b="1" dirty="0">
                <a:solidFill>
                  <a:schemeClr val="bg1"/>
                </a:solidFill>
                <a:highlight>
                  <a:srgbClr val="0000FF"/>
                </a:highlight>
              </a:rPr>
              <a:t>Des formations sous statut apprenti (en alternance)</a:t>
            </a:r>
            <a:r>
              <a:rPr lang="fr-FR" sz="1402" dirty="0">
                <a:solidFill>
                  <a:schemeClr val="accent1"/>
                </a:solidFill>
              </a:rPr>
              <a:t> </a:t>
            </a:r>
            <a:endParaRPr lang="fr-FR" sz="1402" dirty="0" smtClean="0">
              <a:solidFill>
                <a:schemeClr val="accent1"/>
              </a:solidFill>
            </a:endParaRPr>
          </a:p>
          <a:p>
            <a:pPr marL="171690" indent="-171690" algn="just">
              <a:spcAft>
                <a:spcPts val="0"/>
              </a:spcAft>
              <a:buClr>
                <a:schemeClr val="bg2"/>
              </a:buClr>
              <a:buFont typeface="Courier New" panose="02070309020205020404" pitchFamily="49" charset="0"/>
              <a:buChar char="o"/>
            </a:pPr>
            <a:endParaRPr lang="fr-FR" sz="1402" dirty="0">
              <a:solidFill>
                <a:schemeClr val="accent1"/>
              </a:solidFill>
            </a:endParaRPr>
          </a:p>
          <a:p>
            <a:pPr marL="171690" indent="-171690" algn="just">
              <a:spcAft>
                <a:spcPts val="0"/>
              </a:spcAft>
              <a:buClr>
                <a:schemeClr val="bg2"/>
              </a:buClr>
              <a:buFont typeface="Courier New" panose="02070309020205020404" pitchFamily="49" charset="0"/>
              <a:buChar char="o"/>
            </a:pPr>
            <a:endParaRPr lang="fr-FR" sz="1402" dirty="0">
              <a:solidFill>
                <a:schemeClr val="accent1"/>
              </a:solidFill>
            </a:endParaRPr>
          </a:p>
          <a:p>
            <a:pPr marL="446713" indent="-446713">
              <a:spcAft>
                <a:spcPts val="0"/>
              </a:spcAft>
              <a:buClr>
                <a:schemeClr val="bg2"/>
              </a:buClr>
              <a:tabLst>
                <a:tab pos="446713" algn="l"/>
              </a:tabLst>
            </a:pPr>
            <a:r>
              <a:rPr lang="fr-FR" sz="1402" b="1" dirty="0">
                <a:solidFill>
                  <a:schemeClr val="tx1"/>
                </a:solidFill>
              </a:rPr>
              <a:t>	</a:t>
            </a:r>
            <a:r>
              <a:rPr lang="fr-FR" sz="1402" dirty="0">
                <a:solidFill>
                  <a:schemeClr val="tx1"/>
                </a:solidFill>
              </a:rPr>
              <a:t>Certaines formations privées ne sont pas présentes sur Parcoursup &gt; </a:t>
            </a:r>
            <a:r>
              <a:rPr lang="fr-FR" sz="1402" b="1" dirty="0">
                <a:solidFill>
                  <a:schemeClr val="tx1"/>
                </a:solidFill>
                <a:effectLst>
                  <a:outerShdw blurRad="38100" dist="38100" dir="2700000" algn="tl">
                    <a:srgbClr val="000000">
                      <a:alpha val="43137"/>
                    </a:srgbClr>
                  </a:outerShdw>
                </a:effectLst>
              </a:rPr>
              <a:t>soyez vigilants </a:t>
            </a:r>
          </a:p>
          <a:p>
            <a:pPr marL="171690" indent="-171690">
              <a:spcAft>
                <a:spcPts val="0"/>
              </a:spcAft>
              <a:buClr>
                <a:schemeClr val="bg2"/>
              </a:buClr>
              <a:buFont typeface="Courier New" panose="02070309020205020404" pitchFamily="49" charset="0"/>
              <a:buChar char="o"/>
            </a:pPr>
            <a:endParaRPr lang="fr-FR" sz="1402" dirty="0">
              <a:solidFill>
                <a:schemeClr val="accent1"/>
              </a:solidFill>
            </a:endParaRPr>
          </a:p>
          <a:p>
            <a:endParaRPr lang="fr-FR" sz="1402" dirty="0">
              <a:solidFill>
                <a:schemeClr val="accent1"/>
              </a:solidFill>
            </a:endParaRPr>
          </a:p>
        </p:txBody>
      </p:sp>
      <p:pic>
        <p:nvPicPr>
          <p:cNvPr id="5" name="Graphique 13" descr="Index pointant vers la droite vu du côté du dos de la main">
            <a:extLst>
              <a:ext uri="{FF2B5EF4-FFF2-40B4-BE49-F238E27FC236}">
                <a16:creationId xmlns:a16="http://schemas.microsoft.com/office/drawing/2014/main" xmlns="" id="{21DB8F85-58FF-4368-9A4F-C47033CA2589}"/>
              </a:ext>
            </a:extLst>
          </p:cNvPr>
          <p:cNvPicPr>
            <a:picLocks noChangeAspect="1"/>
          </p:cNvPicPr>
          <p:nvPr/>
        </p:nvPicPr>
        <p:blipFill>
          <a:blip r:embed="rId2" cstate="print">
            <a:extLst>
              <a:ext uri="{96DAC541-7B7A-43D3-8B79-37D633B846F1}">
                <asvg:svgBlip xmlns:asvg="http://schemas.microsoft.com/office/drawing/2016/SVG/main" xmlns="" r:embed="rId11"/>
              </a:ext>
            </a:extLst>
          </a:blip>
          <a:stretch>
            <a:fillRect/>
          </a:stretch>
        </p:blipFill>
        <p:spPr>
          <a:xfrm>
            <a:off x="382979" y="4708252"/>
            <a:ext cx="360501" cy="808980"/>
          </a:xfrm>
          <a:prstGeom prst="rect">
            <a:avLst/>
          </a:prstGeom>
        </p:spPr>
      </p:pic>
      <p:sp>
        <p:nvSpPr>
          <p:cNvPr id="7" name="Rectangle à coins arrondis 6"/>
          <p:cNvSpPr/>
          <p:nvPr/>
        </p:nvSpPr>
        <p:spPr>
          <a:xfrm>
            <a:off x="4712351" y="973676"/>
            <a:ext cx="4066161" cy="540750"/>
          </a:xfrm>
          <a:prstGeom prst="roundRect">
            <a:avLst/>
          </a:prstGeom>
          <a:solidFill>
            <a:srgbClr val="FF9575">
              <a:alpha val="69804"/>
            </a:srgbClr>
          </a:solidFill>
          <a:ln w="12700" cap="flat" cmpd="sng" algn="ctr">
            <a:solidFill>
              <a:srgbClr val="FF9575"/>
            </a:solidFill>
            <a:prstDash val="solid"/>
          </a:ln>
          <a:effectLst/>
        </p:spPr>
        <p:txBody>
          <a:bodyPr rtlCol="0" anchor="ctr"/>
          <a:lstStyle/>
          <a:p>
            <a:pPr algn="ctr"/>
            <a:r>
              <a:rPr lang="fr-FR" sz="1402" b="1" kern="0" dirty="0">
                <a:solidFill>
                  <a:srgbClr val="000091"/>
                </a:solidFill>
                <a:latin typeface="Arial"/>
              </a:rPr>
              <a:t>Les formations disponibles sur Parcoursup</a:t>
            </a:r>
          </a:p>
        </p:txBody>
      </p:sp>
    </p:spTree>
    <p:extLst>
      <p:ext uri="{BB962C8B-B14F-4D97-AF65-F5344CB8AC3E}">
        <p14:creationId xmlns:p14="http://schemas.microsoft.com/office/powerpoint/2010/main" xmlns="" val="40171448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54830" y="1306929"/>
            <a:ext cx="4253389" cy="346249"/>
          </a:xfrm>
        </p:spPr>
        <p:txBody>
          <a:bodyPr/>
          <a:lstStyle/>
          <a:p>
            <a:r>
              <a:rPr lang="fr-FR" b="1" u="sng" dirty="0" smtClean="0">
                <a:solidFill>
                  <a:schemeClr val="accent6">
                    <a:lumMod val="50000"/>
                  </a:schemeClr>
                </a:solidFill>
              </a:rPr>
              <a:t>Vœux en apprentissage</a:t>
            </a:r>
            <a:endParaRPr lang="fr-FR" b="1" u="sng" dirty="0">
              <a:solidFill>
                <a:schemeClr val="accent6">
                  <a:lumMod val="50000"/>
                </a:schemeClr>
              </a:solidFill>
            </a:endParaRPr>
          </a:p>
        </p:txBody>
      </p:sp>
      <p:sp>
        <p:nvSpPr>
          <p:cNvPr id="3" name="Espace réservé du contenu 2"/>
          <p:cNvSpPr>
            <a:spLocks noGrp="1"/>
          </p:cNvSpPr>
          <p:nvPr>
            <p:ph idx="1"/>
          </p:nvPr>
        </p:nvSpPr>
        <p:spPr/>
        <p:txBody>
          <a:bodyPr>
            <a:normAutofit fontScale="85000" lnSpcReduction="10000"/>
          </a:bodyPr>
          <a:lstStyle/>
          <a:p>
            <a:pPr>
              <a:buFont typeface="Wingdings" pitchFamily="2" charset="2"/>
              <a:buChar char="Ø"/>
            </a:pPr>
            <a:r>
              <a:rPr lang="fr-FR" sz="2400" dirty="0"/>
              <a:t>Formation </a:t>
            </a:r>
            <a:r>
              <a:rPr lang="fr-FR" sz="2400" u="sng" dirty="0"/>
              <a:t>en alternance</a:t>
            </a:r>
            <a:r>
              <a:rPr lang="fr-FR" sz="2400" dirty="0"/>
              <a:t>, associant formation pratique chez un employeur et théorique dans un CFA ou établissement (école).</a:t>
            </a:r>
          </a:p>
          <a:p>
            <a:pPr>
              <a:buNone/>
            </a:pPr>
            <a:endParaRPr lang="fr-FR" sz="2400" dirty="0"/>
          </a:p>
          <a:p>
            <a:pPr>
              <a:buFont typeface="Wingdings" pitchFamily="2" charset="2"/>
              <a:buChar char="Ø"/>
            </a:pPr>
            <a:r>
              <a:rPr lang="fr-FR" sz="2400" dirty="0"/>
              <a:t>10 vœux en apprentissage</a:t>
            </a:r>
          </a:p>
          <a:p>
            <a:pPr>
              <a:buNone/>
            </a:pPr>
            <a:endParaRPr lang="fr-FR" sz="2400" dirty="0"/>
          </a:p>
          <a:p>
            <a:pPr>
              <a:buFont typeface="Wingdings" pitchFamily="2" charset="2"/>
              <a:buChar char="Ø"/>
            </a:pPr>
            <a:r>
              <a:rPr lang="fr-FR" sz="2400" dirty="0"/>
              <a:t>Admission particulière: les candidats sont retenus sous réserve de la signature d’un contrat.</a:t>
            </a:r>
          </a:p>
          <a:p>
            <a:pPr>
              <a:buNone/>
            </a:pPr>
            <a:endParaRPr lang="fr-FR" sz="2400" dirty="0"/>
          </a:p>
          <a:p>
            <a:pPr>
              <a:buNone/>
            </a:pPr>
            <a:r>
              <a:rPr lang="fr-FR" sz="2400" u="sng" dirty="0" err="1"/>
              <a:t>Rq</a:t>
            </a:r>
            <a:r>
              <a:rPr lang="fr-FR" sz="2400" dirty="0"/>
              <a:t>: Les vœux en apprentissage dans le dossier du lycéen </a:t>
            </a:r>
            <a:r>
              <a:rPr lang="fr-FR" sz="2400" dirty="0" smtClean="0"/>
              <a:t>sont dans </a:t>
            </a:r>
            <a:r>
              <a:rPr lang="fr-FR" sz="2400" dirty="0"/>
              <a:t>une liste distincte de celle des vœux formulés pour des formations sous statut d’étudiant.</a:t>
            </a:r>
          </a:p>
          <a:p>
            <a:pPr>
              <a:buNone/>
            </a:pPr>
            <a:endParaRPr lang="fr-FR" sz="2400" dirty="0"/>
          </a:p>
        </p:txBody>
      </p:sp>
    </p:spTree>
    <p:extLst>
      <p:ext uri="{BB962C8B-B14F-4D97-AF65-F5344CB8AC3E}">
        <p14:creationId xmlns:p14="http://schemas.microsoft.com/office/powerpoint/2010/main" xmlns="" val="27916695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2811" y="1770596"/>
            <a:ext cx="8435700" cy="339475"/>
          </a:xfrm>
        </p:spPr>
        <p:txBody>
          <a:bodyPr/>
          <a:lstStyle/>
          <a:p>
            <a:r>
              <a:rPr lang="fr-FR" sz="2203" dirty="0"/>
              <a:t>Focus sur les vœux multiples </a:t>
            </a:r>
            <a:r>
              <a:rPr lang="fr-FR" sz="2203" dirty="0" smtClean="0"/>
              <a:t> </a:t>
            </a:r>
            <a:endParaRPr lang="fr-FR" sz="2203" dirty="0"/>
          </a:p>
        </p:txBody>
      </p:sp>
      <p:sp>
        <p:nvSpPr>
          <p:cNvPr id="3" name="Espace réservé du contenu 2"/>
          <p:cNvSpPr>
            <a:spLocks noGrp="1"/>
          </p:cNvSpPr>
          <p:nvPr>
            <p:ph sz="quarter" idx="4294967295"/>
          </p:nvPr>
        </p:nvSpPr>
        <p:spPr>
          <a:xfrm>
            <a:off x="251872" y="2287387"/>
            <a:ext cx="8418012" cy="2246872"/>
          </a:xfrm>
        </p:spPr>
        <p:txBody>
          <a:bodyPr/>
          <a:lstStyle/>
          <a:p>
            <a:pPr marL="0" lvl="1" algn="just" defTabSz="457840">
              <a:lnSpc>
                <a:spcPct val="110000"/>
              </a:lnSpc>
              <a:spcBef>
                <a:spcPct val="20000"/>
              </a:spcBef>
              <a:buClr>
                <a:srgbClr val="FF0000"/>
              </a:buClr>
              <a:defRPr/>
            </a:pPr>
            <a:r>
              <a:rPr lang="fr-FR" sz="1803" b="1" dirty="0">
                <a:solidFill>
                  <a:srgbClr val="EC130E"/>
                </a:solidFill>
              </a:rPr>
              <a:t>&gt; </a:t>
            </a:r>
            <a:r>
              <a:rPr lang="fr-FR" sz="1602" b="1" dirty="0">
                <a:solidFill>
                  <a:schemeClr val="bg1"/>
                </a:solidFill>
                <a:highlight>
                  <a:srgbClr val="0000FF"/>
                </a:highlight>
              </a:rPr>
              <a:t>Un vœu multiple est un regroupement de plusieurs formations similaires</a:t>
            </a:r>
            <a:r>
              <a:rPr lang="fr-FR" sz="1602" dirty="0">
                <a:solidFill>
                  <a:schemeClr val="tx1"/>
                </a:solidFill>
              </a:rPr>
              <a:t> (</a:t>
            </a:r>
            <a:r>
              <a:rPr lang="fr-FR" sz="1602" i="1" dirty="0">
                <a:solidFill>
                  <a:schemeClr val="tx1"/>
                </a:solidFill>
              </a:rPr>
              <a:t>exemple : le vœu multiple BTS « Management commercial opérationnel » qui regroupe toutes les formations de BTS « MCO » à l’échelle nationale).</a:t>
            </a:r>
          </a:p>
          <a:p>
            <a:pPr marL="0" lvl="1" algn="just" defTabSz="457840">
              <a:lnSpc>
                <a:spcPct val="110000"/>
              </a:lnSpc>
              <a:spcBef>
                <a:spcPct val="20000"/>
              </a:spcBef>
              <a:buClr>
                <a:srgbClr val="FF0000"/>
              </a:buClr>
              <a:defRPr/>
            </a:pPr>
            <a:endParaRPr lang="fr-FR" sz="200" dirty="0">
              <a:solidFill>
                <a:srgbClr val="3D566E"/>
              </a:solidFill>
            </a:endParaRPr>
          </a:p>
          <a:p>
            <a:pPr marL="0" lvl="1" algn="just" defTabSz="457840">
              <a:lnSpc>
                <a:spcPct val="110000"/>
              </a:lnSpc>
              <a:spcBef>
                <a:spcPct val="20000"/>
              </a:spcBef>
              <a:buClr>
                <a:srgbClr val="FF0000"/>
              </a:buClr>
              <a:defRPr/>
            </a:pPr>
            <a:r>
              <a:rPr lang="fr-FR" sz="1602" b="1" dirty="0">
                <a:solidFill>
                  <a:srgbClr val="EC130E"/>
                </a:solidFill>
              </a:rPr>
              <a:t>&gt; </a:t>
            </a:r>
            <a:r>
              <a:rPr lang="fr-FR" sz="1602" b="1" dirty="0">
                <a:solidFill>
                  <a:schemeClr val="bg1"/>
                </a:solidFill>
                <a:highlight>
                  <a:srgbClr val="0000FF"/>
                </a:highlight>
              </a:rPr>
              <a:t>Un vœu multiple compte pour un vœu</a:t>
            </a:r>
            <a:r>
              <a:rPr lang="fr-FR" sz="1602" dirty="0">
                <a:solidFill>
                  <a:schemeClr val="tx1"/>
                </a:solidFill>
              </a:rPr>
              <a:t> parmi les 10 vœux possibles.</a:t>
            </a:r>
          </a:p>
          <a:p>
            <a:pPr marL="0" lvl="1" algn="just" defTabSz="457840">
              <a:buClr>
                <a:srgbClr val="FF0000"/>
              </a:buClr>
              <a:defRPr/>
            </a:pPr>
            <a:endParaRPr lang="fr-FR" sz="801" dirty="0">
              <a:solidFill>
                <a:srgbClr val="3D566E"/>
              </a:solidFill>
            </a:endParaRPr>
          </a:p>
          <a:p>
            <a:pPr marL="0" lvl="1" algn="just" defTabSz="457840">
              <a:lnSpc>
                <a:spcPct val="110000"/>
              </a:lnSpc>
              <a:spcBef>
                <a:spcPct val="20000"/>
              </a:spcBef>
              <a:buClr>
                <a:srgbClr val="FF0000"/>
              </a:buClr>
              <a:defRPr/>
            </a:pPr>
            <a:r>
              <a:rPr lang="fr-FR" sz="1602" b="1" dirty="0">
                <a:solidFill>
                  <a:srgbClr val="EC130E"/>
                </a:solidFill>
              </a:rPr>
              <a:t>&gt; </a:t>
            </a:r>
            <a:r>
              <a:rPr lang="fr-FR" sz="1602" b="1" dirty="0">
                <a:solidFill>
                  <a:schemeClr val="bg1"/>
                </a:solidFill>
                <a:highlight>
                  <a:srgbClr val="0000FF"/>
                </a:highlight>
              </a:rPr>
              <a:t>Chaque vœu multiple est composé de sous-vœux qui correspondent chacun à un établissement différent.</a:t>
            </a:r>
            <a:r>
              <a:rPr lang="fr-FR" sz="1602" dirty="0">
                <a:solidFill>
                  <a:schemeClr val="tx1"/>
                </a:solidFill>
              </a:rPr>
              <a:t> Vous pouvez choisir un ou plusieurs établissements, sans avoir besoin de les classer. </a:t>
            </a:r>
          </a:p>
          <a:p>
            <a:pPr marL="0" lvl="1" algn="just" defTabSz="457840">
              <a:lnSpc>
                <a:spcPct val="110000"/>
              </a:lnSpc>
              <a:spcBef>
                <a:spcPct val="20000"/>
              </a:spcBef>
              <a:buClr>
                <a:srgbClr val="FF0000"/>
              </a:buClr>
              <a:defRPr/>
            </a:pPr>
            <a:r>
              <a:rPr lang="fr-FR" sz="1602" b="1" dirty="0">
                <a:solidFill>
                  <a:srgbClr val="EC130E"/>
                </a:solidFill>
              </a:rPr>
              <a:t>&gt; </a:t>
            </a:r>
            <a:r>
              <a:rPr lang="fr-FR" sz="1602" b="1" dirty="0">
                <a:solidFill>
                  <a:schemeClr val="bg1"/>
                </a:solidFill>
                <a:highlight>
                  <a:srgbClr val="0000FF"/>
                </a:highlight>
              </a:rPr>
              <a:t>Sauf exception (</a:t>
            </a:r>
            <a:r>
              <a:rPr lang="fr-FR" sz="1602" b="1" dirty="0">
                <a:solidFill>
                  <a:srgbClr val="FF0000"/>
                </a:solidFill>
                <a:highlight>
                  <a:srgbClr val="0000FF"/>
                </a:highlight>
              </a:rPr>
              <a:t>PASS Ile-de-France</a:t>
            </a:r>
            <a:r>
              <a:rPr lang="fr-FR" sz="1602" b="1" dirty="0">
                <a:solidFill>
                  <a:schemeClr val="bg1"/>
                </a:solidFill>
                <a:highlight>
                  <a:srgbClr val="0000FF"/>
                </a:highlight>
              </a:rPr>
              <a:t>), il n’y a pas de vœu multiple pour les licences </a:t>
            </a:r>
            <a:endParaRPr lang="fr-FR" sz="1602" dirty="0">
              <a:solidFill>
                <a:srgbClr val="3D566E"/>
              </a:solidFill>
            </a:endParaRPr>
          </a:p>
        </p:txBody>
      </p:sp>
      <p:sp>
        <p:nvSpPr>
          <p:cNvPr id="6" name="Espace réservé du numéro de diapositive 5"/>
          <p:cNvSpPr>
            <a:spLocks noGrp="1"/>
          </p:cNvSpPr>
          <p:nvPr>
            <p:ph type="sldNum" sz="quarter" idx="12"/>
          </p:nvPr>
        </p:nvSpPr>
        <p:spPr/>
        <p:txBody>
          <a:bodyPr/>
          <a:lstStyle/>
          <a:p>
            <a:fld id="{733122C9-A0B9-462F-8757-0847AD287B63}" type="slidenum">
              <a:rPr lang="fr-FR" smtClean="0"/>
              <a:pPr/>
              <a:t>14</a:t>
            </a:fld>
            <a:endParaRPr lang="fr-FR"/>
          </a:p>
        </p:txBody>
      </p:sp>
      <p:sp>
        <p:nvSpPr>
          <p:cNvPr id="8" name="Rectangle à coins arrondis 7"/>
          <p:cNvSpPr/>
          <p:nvPr/>
        </p:nvSpPr>
        <p:spPr>
          <a:xfrm>
            <a:off x="4893112" y="939903"/>
            <a:ext cx="3884118" cy="540750"/>
          </a:xfrm>
          <a:prstGeom prst="roundRect">
            <a:avLst/>
          </a:prstGeom>
          <a:solidFill>
            <a:srgbClr val="FF9575">
              <a:alpha val="69804"/>
            </a:srgbClr>
          </a:solidFill>
          <a:ln w="12700" cap="flat" cmpd="sng" algn="ctr">
            <a:solidFill>
              <a:srgbClr val="FF9575"/>
            </a:solidFill>
            <a:prstDash val="solid"/>
          </a:ln>
          <a:effectLst/>
        </p:spPr>
        <p:txBody>
          <a:bodyPr rtlCol="0" anchor="ctr"/>
          <a:lstStyle/>
          <a:p>
            <a:pPr algn="ctr"/>
            <a:r>
              <a:rPr lang="fr-FR" sz="1402" b="1" kern="0" dirty="0">
                <a:solidFill>
                  <a:srgbClr val="000091"/>
                </a:solidFill>
                <a:latin typeface="Arial"/>
              </a:rPr>
              <a:t>Les vœux multiples, pour vous donner plus d’opportunités</a:t>
            </a:r>
          </a:p>
        </p:txBody>
      </p:sp>
      <p:sp>
        <p:nvSpPr>
          <p:cNvPr id="4" name="Rectangle à coins arrondis 3"/>
          <p:cNvSpPr/>
          <p:nvPr/>
        </p:nvSpPr>
        <p:spPr>
          <a:xfrm>
            <a:off x="342812" y="4711575"/>
            <a:ext cx="8347499" cy="661641"/>
          </a:xfrm>
          <a:prstGeom prst="roundRect">
            <a:avLst/>
          </a:prstGeom>
          <a:solidFill>
            <a:srgbClr val="A558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defTabSz="457840">
              <a:lnSpc>
                <a:spcPct val="90000"/>
              </a:lnSpc>
              <a:buSzPct val="100000"/>
              <a:defRPr/>
            </a:pPr>
            <a:endParaRPr lang="fr-FR" sz="1602" kern="0" dirty="0" smtClean="0">
              <a:solidFill>
                <a:schemeClr val="bg1"/>
              </a:solidFill>
            </a:endParaRPr>
          </a:p>
          <a:p>
            <a:pPr marL="0" lvl="1" defTabSz="457840">
              <a:lnSpc>
                <a:spcPct val="90000"/>
              </a:lnSpc>
              <a:buSzPct val="100000"/>
              <a:defRPr/>
            </a:pPr>
            <a:r>
              <a:rPr lang="fr-FR" sz="1602" b="1" u="sng" dirty="0">
                <a:solidFill>
                  <a:schemeClr val="bg1"/>
                </a:solidFill>
              </a:rPr>
              <a:t>A noter </a:t>
            </a:r>
            <a:r>
              <a:rPr lang="fr-FR" sz="1602" kern="0" dirty="0">
                <a:solidFill>
                  <a:schemeClr val="bg1"/>
                </a:solidFill>
              </a:rPr>
              <a:t>: rassurez-vous, dans votre dossier </a:t>
            </a:r>
            <a:r>
              <a:rPr lang="fr-FR" sz="1602" kern="0" dirty="0" err="1">
                <a:solidFill>
                  <a:schemeClr val="bg1"/>
                </a:solidFill>
              </a:rPr>
              <a:t>Parcoursup</a:t>
            </a:r>
            <a:r>
              <a:rPr lang="fr-FR" sz="1602" kern="0" dirty="0">
                <a:solidFill>
                  <a:schemeClr val="bg1"/>
                </a:solidFill>
              </a:rPr>
              <a:t>, un compteur de vœux permet de suivre les vœux multiples et sous-vœux formulés.</a:t>
            </a:r>
          </a:p>
          <a:p>
            <a:pPr marL="0" lvl="1" defTabSz="457840">
              <a:lnSpc>
                <a:spcPct val="90000"/>
              </a:lnSpc>
              <a:buSzPct val="100000"/>
              <a:defRPr/>
            </a:pPr>
            <a:endParaRPr lang="fr-FR" sz="1602" kern="0" dirty="0">
              <a:solidFill>
                <a:schemeClr val="bg1"/>
              </a:solidFill>
            </a:endParaRPr>
          </a:p>
        </p:txBody>
      </p:sp>
    </p:spTree>
    <p:extLst>
      <p:ext uri="{BB962C8B-B14F-4D97-AF65-F5344CB8AC3E}">
        <p14:creationId xmlns:p14="http://schemas.microsoft.com/office/powerpoint/2010/main" xmlns="" val="12540799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60499" y="1754929"/>
            <a:ext cx="8435700" cy="339475"/>
          </a:xfrm>
        </p:spPr>
        <p:txBody>
          <a:bodyPr/>
          <a:lstStyle/>
          <a:p>
            <a:r>
              <a:rPr lang="fr-FR" sz="2203" dirty="0"/>
              <a:t>Focus sur les vœux </a:t>
            </a:r>
            <a:r>
              <a:rPr lang="fr-FR" sz="2203" dirty="0" smtClean="0"/>
              <a:t>multiples</a:t>
            </a:r>
            <a:endParaRPr lang="fr-FR" sz="2203" dirty="0"/>
          </a:p>
        </p:txBody>
      </p:sp>
      <p:sp>
        <p:nvSpPr>
          <p:cNvPr id="3" name="Espace réservé du contenu 2"/>
          <p:cNvSpPr>
            <a:spLocks noGrp="1"/>
          </p:cNvSpPr>
          <p:nvPr>
            <p:ph sz="quarter" idx="4294967295"/>
          </p:nvPr>
        </p:nvSpPr>
        <p:spPr>
          <a:xfrm>
            <a:off x="251869" y="2140594"/>
            <a:ext cx="8435700" cy="3790781"/>
          </a:xfrm>
        </p:spPr>
        <p:txBody>
          <a:bodyPr/>
          <a:lstStyle/>
          <a:p>
            <a:pPr>
              <a:lnSpc>
                <a:spcPct val="150000"/>
              </a:lnSpc>
            </a:pPr>
            <a:r>
              <a:rPr lang="fr-FR" sz="1602" dirty="0" smtClean="0">
                <a:solidFill>
                  <a:srgbClr val="EC130E"/>
                </a:solidFill>
              </a:rPr>
              <a:t>&gt; </a:t>
            </a:r>
            <a:r>
              <a:rPr lang="fr-FR" sz="1602" dirty="0">
                <a:solidFill>
                  <a:schemeClr val="bg1"/>
                </a:solidFill>
                <a:highlight>
                  <a:srgbClr val="0000FF"/>
                </a:highlight>
              </a:rPr>
              <a:t>Les BTS et les BUT</a:t>
            </a:r>
            <a:r>
              <a:rPr lang="fr-FR" sz="1602" dirty="0"/>
              <a:t> regroupés par spécialité à l’échelle nationale </a:t>
            </a:r>
          </a:p>
          <a:p>
            <a:pPr>
              <a:lnSpc>
                <a:spcPct val="150000"/>
              </a:lnSpc>
            </a:pPr>
            <a:r>
              <a:rPr lang="fr-FR" sz="1602" dirty="0">
                <a:solidFill>
                  <a:srgbClr val="EC130E"/>
                </a:solidFill>
              </a:rPr>
              <a:t>&gt; </a:t>
            </a:r>
            <a:r>
              <a:rPr lang="fr-FR" sz="1602" dirty="0">
                <a:solidFill>
                  <a:schemeClr val="bg1"/>
                </a:solidFill>
                <a:highlight>
                  <a:srgbClr val="0000FF"/>
                </a:highlight>
              </a:rPr>
              <a:t>Les DN MADE</a:t>
            </a:r>
            <a:r>
              <a:rPr lang="fr-FR" sz="1602" dirty="0"/>
              <a:t> regroupés par mention à l’échelle nationale </a:t>
            </a:r>
          </a:p>
          <a:p>
            <a:pPr>
              <a:lnSpc>
                <a:spcPct val="150000"/>
              </a:lnSpc>
            </a:pPr>
            <a:r>
              <a:rPr lang="fr-FR" sz="1602" dirty="0">
                <a:solidFill>
                  <a:srgbClr val="EC130E"/>
                </a:solidFill>
              </a:rPr>
              <a:t>&gt; </a:t>
            </a:r>
            <a:r>
              <a:rPr lang="fr-FR" sz="1602" dirty="0">
                <a:solidFill>
                  <a:schemeClr val="bg1"/>
                </a:solidFill>
                <a:highlight>
                  <a:srgbClr val="0000FF"/>
                </a:highlight>
              </a:rPr>
              <a:t>Les DCG</a:t>
            </a:r>
            <a:r>
              <a:rPr lang="fr-FR" sz="1602" dirty="0"/>
              <a:t> (diplôme de comptabilité et de gestion) regroupés à l’échelle nationale </a:t>
            </a:r>
          </a:p>
          <a:p>
            <a:pPr>
              <a:lnSpc>
                <a:spcPct val="150000"/>
              </a:lnSpc>
            </a:pPr>
            <a:r>
              <a:rPr lang="fr-FR" sz="1602" dirty="0">
                <a:solidFill>
                  <a:srgbClr val="EC130E"/>
                </a:solidFill>
              </a:rPr>
              <a:t>&gt; </a:t>
            </a:r>
            <a:r>
              <a:rPr lang="fr-FR" sz="1602" dirty="0">
                <a:solidFill>
                  <a:schemeClr val="bg1"/>
                </a:solidFill>
                <a:highlight>
                  <a:srgbClr val="0000FF"/>
                </a:highlight>
              </a:rPr>
              <a:t>Les classes prépas</a:t>
            </a:r>
            <a:r>
              <a:rPr lang="fr-FR" sz="1602" dirty="0"/>
              <a:t> regroupées par voie à l’échelle nationale (</a:t>
            </a:r>
            <a:r>
              <a:rPr lang="fr-FR" sz="1602" u="sng" dirty="0">
                <a:solidFill>
                  <a:srgbClr val="0000FF"/>
                </a:solidFill>
                <a:effectLst>
                  <a:outerShdw blurRad="38100" dist="38100" dir="2700000" algn="tl">
                    <a:srgbClr val="000000">
                      <a:alpha val="43137"/>
                    </a:srgbClr>
                  </a:outerShdw>
                </a:effectLst>
              </a:rPr>
              <a:t>spécificité de l’internat</a:t>
            </a:r>
            <a:r>
              <a:rPr lang="fr-FR" sz="1602" dirty="0"/>
              <a:t>)</a:t>
            </a:r>
          </a:p>
          <a:p>
            <a:r>
              <a:rPr lang="fr-FR" sz="1602" dirty="0">
                <a:solidFill>
                  <a:srgbClr val="EC130E"/>
                </a:solidFill>
              </a:rPr>
              <a:t>&gt; </a:t>
            </a:r>
            <a:r>
              <a:rPr lang="fr-FR" sz="1602" dirty="0">
                <a:solidFill>
                  <a:schemeClr val="bg1"/>
                </a:solidFill>
                <a:highlight>
                  <a:srgbClr val="0000FF"/>
                </a:highlight>
              </a:rPr>
              <a:t>Les </a:t>
            </a:r>
            <a:r>
              <a:rPr lang="fr-FR" sz="1602" dirty="0" smtClean="0">
                <a:solidFill>
                  <a:schemeClr val="bg1"/>
                </a:solidFill>
                <a:highlight>
                  <a:srgbClr val="0000FF"/>
                </a:highlight>
              </a:rPr>
              <a:t>EFTS</a:t>
            </a:r>
            <a:r>
              <a:rPr lang="fr-FR" sz="1602" dirty="0" smtClean="0"/>
              <a:t> (</a:t>
            </a:r>
            <a:r>
              <a:rPr lang="fr-FR" sz="1602" dirty="0" err="1" smtClean="0"/>
              <a:t>Etabl</a:t>
            </a:r>
            <a:r>
              <a:rPr lang="fr-FR" sz="1602" dirty="0" smtClean="0"/>
              <a:t>. de Formation en Travail Social) regroupés </a:t>
            </a:r>
            <a:r>
              <a:rPr lang="fr-FR" sz="1602" dirty="0"/>
              <a:t>par diplôme d’État à l’échelle nationale </a:t>
            </a:r>
          </a:p>
          <a:p>
            <a:r>
              <a:rPr lang="fr-FR" sz="1602" dirty="0">
                <a:solidFill>
                  <a:srgbClr val="EC130E"/>
                </a:solidFill>
              </a:rPr>
              <a:t>&gt; </a:t>
            </a:r>
            <a:r>
              <a:rPr lang="fr-FR" sz="1602" dirty="0">
                <a:solidFill>
                  <a:schemeClr val="bg1"/>
                </a:solidFill>
                <a:highlight>
                  <a:srgbClr val="0000FF"/>
                </a:highlight>
              </a:rPr>
              <a:t>Les DNA</a:t>
            </a:r>
            <a:r>
              <a:rPr lang="fr-FR" sz="1602" dirty="0"/>
              <a:t>  (diplôme national d’art) proposés par les écoles d’art du ministère de la culture regroupés par mention à l’échelle nationale </a:t>
            </a:r>
          </a:p>
          <a:p>
            <a:endParaRPr lang="fr-FR" sz="1602" dirty="0"/>
          </a:p>
          <a:p>
            <a:pPr marL="171690" indent="-171690">
              <a:lnSpc>
                <a:spcPct val="150000"/>
              </a:lnSpc>
              <a:buFont typeface="Arial" panose="020B0604020202020204" pitchFamily="34" charset="0"/>
              <a:buChar char="•"/>
            </a:pPr>
            <a:endParaRPr lang="fr-FR" sz="1602" dirty="0">
              <a:solidFill>
                <a:srgbClr val="F28E65"/>
              </a:solidFill>
            </a:endParaRPr>
          </a:p>
          <a:p>
            <a:pPr marL="171690" indent="-171690">
              <a:buFont typeface="Arial" panose="020B0604020202020204" pitchFamily="34" charset="0"/>
              <a:buChar char="•"/>
            </a:pPr>
            <a:endParaRPr lang="fr-FR" sz="1602" dirty="0">
              <a:solidFill>
                <a:srgbClr val="F28E65"/>
              </a:solidFill>
              <a:latin typeface="Calibri"/>
            </a:endParaRPr>
          </a:p>
          <a:p>
            <a:r>
              <a:rPr lang="fr-FR" sz="1602" dirty="0">
                <a:solidFill>
                  <a:srgbClr val="F28E65"/>
                </a:solidFill>
                <a:latin typeface="Calibri"/>
              </a:rPr>
              <a:t>                                 </a:t>
            </a:r>
          </a:p>
          <a:p>
            <a:endParaRPr lang="fr-FR" sz="1402" dirty="0">
              <a:solidFill>
                <a:srgbClr val="F28E65"/>
              </a:solidFill>
              <a:latin typeface="Calibri"/>
            </a:endParaRPr>
          </a:p>
        </p:txBody>
      </p:sp>
      <p:sp>
        <p:nvSpPr>
          <p:cNvPr id="6" name="Espace réservé du numéro de diapositive 5"/>
          <p:cNvSpPr>
            <a:spLocks noGrp="1"/>
          </p:cNvSpPr>
          <p:nvPr>
            <p:ph type="sldNum" sz="quarter" idx="12"/>
          </p:nvPr>
        </p:nvSpPr>
        <p:spPr/>
        <p:txBody>
          <a:bodyPr/>
          <a:lstStyle/>
          <a:p>
            <a:fld id="{733122C9-A0B9-462F-8757-0847AD287B63}" type="slidenum">
              <a:rPr lang="fr-FR" smtClean="0"/>
              <a:pPr/>
              <a:t>15</a:t>
            </a:fld>
            <a:endParaRPr lang="fr-FR"/>
          </a:p>
        </p:txBody>
      </p:sp>
    </p:spTree>
    <p:extLst>
      <p:ext uri="{BB962C8B-B14F-4D97-AF65-F5344CB8AC3E}">
        <p14:creationId xmlns:p14="http://schemas.microsoft.com/office/powerpoint/2010/main" xmlns="" val="597769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60499" y="1695674"/>
            <a:ext cx="8435700" cy="1080063"/>
          </a:xfrm>
        </p:spPr>
        <p:txBody>
          <a:bodyPr/>
          <a:lstStyle/>
          <a:p>
            <a:r>
              <a:rPr lang="fr-FR" sz="2203" dirty="0"/>
              <a:t>Focus sur les vœux </a:t>
            </a:r>
            <a:r>
              <a:rPr lang="fr-FR" sz="2203" dirty="0" smtClean="0"/>
              <a:t>multiples</a:t>
            </a:r>
            <a:r>
              <a:rPr lang="fr-FR" sz="2203" dirty="0"/>
              <a:t/>
            </a:r>
            <a:br>
              <a:rPr lang="fr-FR" sz="2203" dirty="0"/>
            </a:br>
            <a:r>
              <a:rPr lang="fr-FR" sz="2403" dirty="0"/>
              <a:t/>
            </a:r>
            <a:br>
              <a:rPr lang="fr-FR" sz="2403" dirty="0"/>
            </a:br>
            <a:endParaRPr lang="fr-FR" sz="2403" dirty="0"/>
          </a:p>
        </p:txBody>
      </p:sp>
      <p:sp>
        <p:nvSpPr>
          <p:cNvPr id="3" name="Espace réservé du contenu 2"/>
          <p:cNvSpPr>
            <a:spLocks noGrp="1"/>
          </p:cNvSpPr>
          <p:nvPr>
            <p:ph sz="quarter" idx="4294967295"/>
          </p:nvPr>
        </p:nvSpPr>
        <p:spPr>
          <a:xfrm>
            <a:off x="360499" y="2184841"/>
            <a:ext cx="8435700" cy="2757934"/>
          </a:xfrm>
        </p:spPr>
        <p:txBody>
          <a:bodyPr/>
          <a:lstStyle/>
          <a:p>
            <a:endParaRPr lang="fr-FR" sz="501" u="sng" dirty="0">
              <a:latin typeface="Arial" panose="020B0604020202020204" pitchFamily="34" charset="0"/>
              <a:cs typeface="Arial" panose="020B0604020202020204" pitchFamily="34" charset="0"/>
            </a:endParaRPr>
          </a:p>
          <a:p>
            <a:pPr lvl="0" algn="just"/>
            <a:r>
              <a:rPr lang="fr-FR" sz="1602" dirty="0">
                <a:solidFill>
                  <a:srgbClr val="EC130E"/>
                </a:solidFill>
              </a:rPr>
              <a:t>&gt; </a:t>
            </a:r>
            <a:r>
              <a:rPr lang="fr-FR" sz="1602" dirty="0">
                <a:solidFill>
                  <a:schemeClr val="bg1"/>
                </a:solidFill>
                <a:highlight>
                  <a:srgbClr val="0000FF"/>
                </a:highlight>
              </a:rPr>
              <a:t>Les IFSI</a:t>
            </a:r>
            <a:r>
              <a:rPr lang="fr-FR" sz="1602" dirty="0"/>
              <a:t> (Instituts de Formation en Soins Infirmiers) et </a:t>
            </a:r>
            <a:r>
              <a:rPr lang="fr-FR" sz="1602" dirty="0">
                <a:solidFill>
                  <a:schemeClr val="bg1"/>
                </a:solidFill>
                <a:highlight>
                  <a:srgbClr val="0000FF"/>
                </a:highlight>
              </a:rPr>
              <a:t>les instituts d'orthophonie, orthoptie et audioprothèse</a:t>
            </a:r>
            <a:r>
              <a:rPr lang="fr-FR" sz="1602" dirty="0"/>
              <a:t> regroupés à l’échelle territoriale. </a:t>
            </a:r>
          </a:p>
          <a:p>
            <a:pPr marL="179639" algn="just"/>
            <a:r>
              <a:rPr lang="fr-FR" sz="1602" dirty="0"/>
              <a:t>Rappel : limitation de 5 vœux multiples maximum par filière </a:t>
            </a:r>
          </a:p>
          <a:p>
            <a:pPr lvl="0" algn="just"/>
            <a:r>
              <a:rPr lang="fr-FR" sz="1602" dirty="0">
                <a:solidFill>
                  <a:srgbClr val="EC130E"/>
                </a:solidFill>
              </a:rPr>
              <a:t>&gt; </a:t>
            </a:r>
            <a:r>
              <a:rPr lang="fr-FR" sz="1602" dirty="0">
                <a:solidFill>
                  <a:schemeClr val="bg1"/>
                </a:solidFill>
                <a:highlight>
                  <a:srgbClr val="0000FF"/>
                </a:highlight>
              </a:rPr>
              <a:t>Les écoles d'ingénieurs et de commerce/management</a:t>
            </a:r>
            <a:r>
              <a:rPr lang="fr-FR" sz="1602" dirty="0"/>
              <a:t> regroupées en réseau et qui recrutent sur concours commun </a:t>
            </a:r>
          </a:p>
          <a:p>
            <a:pPr lvl="0" algn="just"/>
            <a:r>
              <a:rPr lang="fr-FR" sz="1602" dirty="0">
                <a:solidFill>
                  <a:srgbClr val="EC130E"/>
                </a:solidFill>
              </a:rPr>
              <a:t>&gt; </a:t>
            </a:r>
            <a:r>
              <a:rPr lang="fr-FR" sz="1602" dirty="0">
                <a:solidFill>
                  <a:schemeClr val="bg1"/>
                </a:solidFill>
                <a:highlight>
                  <a:srgbClr val="0000FF"/>
                </a:highlight>
              </a:rPr>
              <a:t>Le réseau des Sciences Po / IEP</a:t>
            </a:r>
            <a:r>
              <a:rPr lang="fr-FR" sz="1602" dirty="0"/>
              <a:t> (Aix, Lille, Lyon, Rennes, Saint-Germain-en-Laye, Strasbourg et Toulouse) et </a:t>
            </a:r>
            <a:r>
              <a:rPr lang="fr-FR" sz="1602" dirty="0">
                <a:solidFill>
                  <a:schemeClr val="bg1"/>
                </a:solidFill>
                <a:highlight>
                  <a:srgbClr val="0000FF"/>
                </a:highlight>
              </a:rPr>
              <a:t>Sciences Po / IEP Paris</a:t>
            </a:r>
            <a:r>
              <a:rPr lang="fr-FR" sz="1602" dirty="0"/>
              <a:t> </a:t>
            </a:r>
          </a:p>
          <a:p>
            <a:pPr lvl="0" algn="just"/>
            <a:r>
              <a:rPr lang="fr-FR" sz="1602" dirty="0">
                <a:solidFill>
                  <a:srgbClr val="EC130E"/>
                </a:solidFill>
              </a:rPr>
              <a:t>&gt; </a:t>
            </a:r>
            <a:r>
              <a:rPr lang="fr-FR" sz="1602" dirty="0">
                <a:solidFill>
                  <a:schemeClr val="bg1"/>
                </a:solidFill>
                <a:highlight>
                  <a:srgbClr val="0000FF"/>
                </a:highlight>
              </a:rPr>
              <a:t>Les parcours spécifiques "accès santé" (PASS) en Ile-de-France</a:t>
            </a:r>
            <a:r>
              <a:rPr lang="fr-FR" sz="1602" dirty="0"/>
              <a:t> regroupés à l’échelle régionale </a:t>
            </a:r>
          </a:p>
          <a:p>
            <a:pPr algn="just"/>
            <a:r>
              <a:rPr lang="fr-FR" sz="1602" dirty="0">
                <a:solidFill>
                  <a:srgbClr val="EC130E"/>
                </a:solidFill>
              </a:rPr>
              <a:t>&gt; </a:t>
            </a:r>
            <a:r>
              <a:rPr lang="fr-FR" sz="1602" dirty="0">
                <a:solidFill>
                  <a:schemeClr val="bg1"/>
                </a:solidFill>
                <a:highlight>
                  <a:srgbClr val="0000FF"/>
                </a:highlight>
              </a:rPr>
              <a:t>Le concours commun des écoles nationales vétérinaires</a:t>
            </a:r>
            <a:r>
              <a:rPr lang="fr-FR" sz="1602" dirty="0"/>
              <a:t> </a:t>
            </a:r>
            <a:r>
              <a:rPr lang="fr-FR" sz="1402" dirty="0"/>
              <a:t>   </a:t>
            </a:r>
            <a:endParaRPr lang="fr-FR" sz="1402" dirty="0">
              <a:cs typeface="Arial"/>
            </a:endParaRPr>
          </a:p>
          <a:p>
            <a:endParaRPr lang="fr-FR" dirty="0"/>
          </a:p>
        </p:txBody>
      </p:sp>
      <p:sp>
        <p:nvSpPr>
          <p:cNvPr id="6" name="Espace réservé du numéro de diapositive 5"/>
          <p:cNvSpPr>
            <a:spLocks noGrp="1"/>
          </p:cNvSpPr>
          <p:nvPr>
            <p:ph type="sldNum" sz="quarter" idx="12"/>
          </p:nvPr>
        </p:nvSpPr>
        <p:spPr/>
        <p:txBody>
          <a:bodyPr/>
          <a:lstStyle/>
          <a:p>
            <a:fld id="{733122C9-A0B9-462F-8757-0847AD287B63}" type="slidenum">
              <a:rPr lang="fr-FR" smtClean="0"/>
              <a:pPr/>
              <a:t>16</a:t>
            </a:fld>
            <a:endParaRPr lang="fr-FR"/>
          </a:p>
        </p:txBody>
      </p:sp>
    </p:spTree>
    <p:extLst>
      <p:ext uri="{BB962C8B-B14F-4D97-AF65-F5344CB8AC3E}">
        <p14:creationId xmlns:p14="http://schemas.microsoft.com/office/powerpoint/2010/main" xmlns="" val="27612529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60499" y="1754928"/>
            <a:ext cx="8435700" cy="339475"/>
          </a:xfrm>
        </p:spPr>
        <p:txBody>
          <a:bodyPr/>
          <a:lstStyle/>
          <a:p>
            <a:r>
              <a:rPr lang="fr-FR" sz="2203" dirty="0" smtClean="0"/>
              <a:t>Exemple</a:t>
            </a:r>
            <a:endParaRPr lang="fr-FR" sz="2203" dirty="0"/>
          </a:p>
        </p:txBody>
      </p:sp>
      <p:sp>
        <p:nvSpPr>
          <p:cNvPr id="6" name="Espace réservé du numéro de diapositive 5"/>
          <p:cNvSpPr>
            <a:spLocks noGrp="1"/>
          </p:cNvSpPr>
          <p:nvPr>
            <p:ph type="sldNum" sz="quarter" idx="12"/>
          </p:nvPr>
        </p:nvSpPr>
        <p:spPr/>
        <p:txBody>
          <a:bodyPr/>
          <a:lstStyle/>
          <a:p>
            <a:fld id="{733122C9-A0B9-462F-8757-0847AD287B63}" type="slidenum">
              <a:rPr lang="fr-FR" smtClean="0"/>
              <a:pPr/>
              <a:t>17</a:t>
            </a:fld>
            <a:endParaRPr lang="fr-FR"/>
          </a:p>
        </p:txBody>
      </p:sp>
      <p:sp>
        <p:nvSpPr>
          <p:cNvPr id="8" name="Espace réservé du contenu 7"/>
          <p:cNvSpPr>
            <a:spLocks noGrp="1"/>
          </p:cNvSpPr>
          <p:nvPr>
            <p:ph sz="quarter" idx="4294967295"/>
          </p:nvPr>
        </p:nvSpPr>
        <p:spPr>
          <a:xfrm>
            <a:off x="251869" y="2131056"/>
            <a:ext cx="8526642" cy="2738104"/>
          </a:xfrm>
        </p:spPr>
        <p:txBody>
          <a:bodyPr/>
          <a:lstStyle/>
          <a:p>
            <a:pPr>
              <a:defRPr/>
            </a:pPr>
            <a:endParaRPr lang="fr-FR" sz="1602" dirty="0">
              <a:solidFill>
                <a:srgbClr val="F28E65"/>
              </a:solidFill>
            </a:endParaRPr>
          </a:p>
          <a:p>
            <a:pPr algn="just">
              <a:defRPr/>
            </a:pPr>
            <a:r>
              <a:rPr lang="fr-FR" sz="1602" dirty="0"/>
              <a:t>Vous demandez un BTS « Métiers de la chimie » dans 7 établissements différents</a:t>
            </a:r>
            <a:endParaRPr lang="fr-FR" sz="801" dirty="0"/>
          </a:p>
          <a:p>
            <a:pPr algn="just">
              <a:defRPr/>
            </a:pPr>
            <a:endParaRPr lang="fr-FR" sz="401" dirty="0"/>
          </a:p>
          <a:p>
            <a:pPr marL="286150" indent="-286150" algn="just">
              <a:buFont typeface="Wingdings" panose="05000000000000000000" pitchFamily="2" charset="2"/>
              <a:buChar char="à"/>
              <a:defRPr/>
            </a:pPr>
            <a:r>
              <a:rPr lang="fr-FR" sz="1602" dirty="0">
                <a:sym typeface="Wingdings" panose="05000000000000000000" pitchFamily="2" charset="2"/>
              </a:rPr>
              <a:t>Dans votre dossier, ces demandes comptent pour 1 vœu (le BTS) et 7 sous-vœux (les établissements) qui sont décomptés dans la limite des 20 sous-vœux autorisés. </a:t>
            </a:r>
          </a:p>
          <a:p>
            <a:pPr algn="just">
              <a:defRPr/>
            </a:pPr>
            <a:endParaRPr lang="fr-FR" sz="1602" dirty="0">
              <a:sym typeface="Wingdings" panose="05000000000000000000" pitchFamily="2" charset="2"/>
            </a:endParaRPr>
          </a:p>
          <a:p>
            <a:pPr defTabSz="457840">
              <a:defRPr/>
            </a:pPr>
            <a:endParaRPr lang="fr-FR" sz="1602" dirty="0"/>
          </a:p>
          <a:p>
            <a:pPr marL="743990" lvl="1" indent="-286150" defTabSz="457840">
              <a:defRPr/>
            </a:pPr>
            <a:endParaRPr lang="fr-FR" sz="1602" dirty="0">
              <a:solidFill>
                <a:srgbClr val="0C5076"/>
              </a:solidFill>
            </a:endParaRPr>
          </a:p>
          <a:p>
            <a:pPr marL="743990" lvl="1" indent="-286150" defTabSz="457840">
              <a:defRPr/>
            </a:pPr>
            <a:endParaRPr lang="fr-FR" sz="1602" dirty="0">
              <a:solidFill>
                <a:srgbClr val="0C5076"/>
              </a:solidFill>
            </a:endParaRPr>
          </a:p>
        </p:txBody>
      </p:sp>
    </p:spTree>
    <p:extLst>
      <p:ext uri="{BB962C8B-B14F-4D97-AF65-F5344CB8AC3E}">
        <p14:creationId xmlns:p14="http://schemas.microsoft.com/office/powerpoint/2010/main" xmlns="" val="13845251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numéro de diapositive 7"/>
          <p:cNvSpPr>
            <a:spLocks noGrp="1"/>
          </p:cNvSpPr>
          <p:nvPr>
            <p:ph type="sldNum" sz="quarter" idx="12"/>
          </p:nvPr>
        </p:nvSpPr>
        <p:spPr/>
        <p:txBody>
          <a:bodyPr/>
          <a:lstStyle/>
          <a:p>
            <a:fld id="{733122C9-A0B9-462F-8757-0847AD287B63}" type="slidenum">
              <a:rPr lang="fr-FR" smtClean="0"/>
              <a:pPr/>
              <a:t>18</a:t>
            </a:fld>
            <a:endParaRPr lang="fr-FR" dirty="0"/>
          </a:p>
        </p:txBody>
      </p:sp>
      <p:sp>
        <p:nvSpPr>
          <p:cNvPr id="9" name="Espace réservé du contenu 2"/>
          <p:cNvSpPr txBox="1">
            <a:spLocks/>
          </p:cNvSpPr>
          <p:nvPr/>
        </p:nvSpPr>
        <p:spPr bwMode="gray">
          <a:xfrm>
            <a:off x="329878" y="1556792"/>
            <a:ext cx="8652961" cy="4342029"/>
          </a:xfrm>
          <a:prstGeom prst="rect">
            <a:avLst/>
          </a:prstGeom>
        </p:spPr>
        <p:txBody>
          <a:bodyPr vert="horz" lIns="0" tIns="0" rIns="0" bIns="0" rtlCol="0" anchor="t" anchorCtr="0">
            <a:noAutofit/>
          </a:bodyPr>
          <a:lstStyle>
            <a:lvl1pPr marL="0" indent="0" algn="l" defTabSz="914400" rtl="0" eaLnBrk="1" latinLnBrk="0" hangingPunct="1">
              <a:lnSpc>
                <a:spcPct val="100000"/>
              </a:lnSpc>
              <a:spcBef>
                <a:spcPts val="0"/>
              </a:spcBef>
              <a:spcAft>
                <a:spcPts val="500"/>
              </a:spcAft>
              <a:buFont typeface="Arial" pitchFamily="34" charset="0"/>
              <a:buNone/>
              <a:defRPr sz="1050" b="0" kern="1200">
                <a:solidFill>
                  <a:srgbClr val="0C5076"/>
                </a:solidFill>
                <a:latin typeface="+mn-lt"/>
                <a:ea typeface="+mn-ea"/>
                <a:cs typeface="+mn-cs"/>
              </a:defRPr>
            </a:lvl1pPr>
            <a:lvl2pPr marL="252000" indent="-72000" algn="l" defTabSz="914400" rtl="0" eaLnBrk="1" latinLnBrk="0" hangingPunct="1">
              <a:lnSpc>
                <a:spcPct val="100000"/>
              </a:lnSpc>
              <a:spcBef>
                <a:spcPts val="600"/>
              </a:spcBef>
              <a:spcAft>
                <a:spcPts val="600"/>
              </a:spcAft>
              <a:buFont typeface="Arial" pitchFamily="34" charset="0"/>
              <a:buChar char="•"/>
              <a:defRPr sz="950" kern="1200">
                <a:solidFill>
                  <a:schemeClr val="tx1"/>
                </a:solidFill>
                <a:latin typeface="+mn-lt"/>
                <a:ea typeface="+mn-ea"/>
                <a:cs typeface="+mn-cs"/>
              </a:defRPr>
            </a:lvl2pPr>
            <a:lvl3pPr marL="432000" indent="-72000" algn="l" defTabSz="914400" rtl="0" eaLnBrk="1" latinLnBrk="0" hangingPunct="1">
              <a:lnSpc>
                <a:spcPct val="100000"/>
              </a:lnSpc>
              <a:spcBef>
                <a:spcPts val="100"/>
              </a:spcBef>
              <a:spcAft>
                <a:spcPts val="100"/>
              </a:spcAft>
              <a:buSzPct val="100000"/>
              <a:buFont typeface="Arial" pitchFamily="34" charset="0"/>
              <a:buChar char="•"/>
              <a:defRPr sz="850" kern="1200" baseline="0">
                <a:solidFill>
                  <a:schemeClr val="tx1"/>
                </a:solidFill>
                <a:latin typeface="+mn-lt"/>
                <a:ea typeface="+mn-ea"/>
                <a:cs typeface="+mn-cs"/>
              </a:defRPr>
            </a:lvl3pPr>
            <a:lvl4pPr marL="612000" indent="-72000" algn="l" defTabSz="914400" rtl="0" eaLnBrk="1" latinLnBrk="0" hangingPunct="1">
              <a:lnSpc>
                <a:spcPct val="100000"/>
              </a:lnSpc>
              <a:spcBef>
                <a:spcPts val="100"/>
              </a:spcBef>
              <a:spcAft>
                <a:spcPts val="100"/>
              </a:spcAft>
              <a:buSzPct val="100000"/>
              <a:buFont typeface="Arial" pitchFamily="34" charset="0"/>
              <a:buChar char="•"/>
              <a:defRPr sz="750" kern="1200">
                <a:solidFill>
                  <a:schemeClr val="tx1"/>
                </a:solidFill>
                <a:latin typeface="+mn-lt"/>
                <a:ea typeface="+mn-ea"/>
                <a:cs typeface="+mn-cs"/>
              </a:defRPr>
            </a:lvl4pPr>
            <a:lvl5pPr marL="828000" indent="-72000" algn="l" defTabSz="914400" rtl="0" eaLnBrk="1" latinLnBrk="0" hangingPunct="1">
              <a:lnSpc>
                <a:spcPct val="100000"/>
              </a:lnSpc>
              <a:spcBef>
                <a:spcPts val="100"/>
              </a:spcBef>
              <a:spcAft>
                <a:spcPts val="100"/>
              </a:spcAft>
              <a:buSzPct val="100000"/>
              <a:buFont typeface="Arial" pitchFamily="34" charset="0"/>
              <a:buChar char="•"/>
              <a:defRPr sz="7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81228" indent="-181228" algn="just">
              <a:buClr>
                <a:schemeClr val="bg2"/>
              </a:buClr>
              <a:buFont typeface="Courier New" panose="02070309020205020404" pitchFamily="49" charset="0"/>
              <a:buChar char="o"/>
            </a:pPr>
            <a:r>
              <a:rPr lang="fr-FR" sz="1402" b="1" dirty="0">
                <a:solidFill>
                  <a:srgbClr val="FF0000"/>
                </a:solidFill>
                <a:highlight>
                  <a:srgbClr val="0000FF"/>
                </a:highlight>
              </a:rPr>
              <a:t>Nouveauté 2025  :  </a:t>
            </a:r>
            <a:r>
              <a:rPr lang="fr-FR" sz="1402" b="1" dirty="0">
                <a:solidFill>
                  <a:schemeClr val="tx2"/>
                </a:solidFill>
                <a:latin typeface="Calibri" panose="020F0502020204030204" pitchFamily="34" charset="0"/>
                <a:cs typeface="Calibri" panose="020F0502020204030204" pitchFamily="34" charset="0"/>
                <a:sym typeface="Wingdings" panose="05000000000000000000" pitchFamily="2" charset="2"/>
              </a:rPr>
              <a:t> </a:t>
            </a:r>
            <a:r>
              <a:rPr lang="fr-FR" sz="1402" b="1" dirty="0">
                <a:solidFill>
                  <a:schemeClr val="bg1"/>
                </a:solidFill>
                <a:highlight>
                  <a:srgbClr val="000091"/>
                </a:highlight>
                <a:latin typeface="Calibri" panose="020F0502020204030204" pitchFamily="34" charset="0"/>
                <a:cs typeface="Calibri" panose="020F0502020204030204" pitchFamily="34" charset="0"/>
              </a:rPr>
              <a:t>Carte d’identité de la formation</a:t>
            </a:r>
            <a:r>
              <a:rPr lang="fr-FR" sz="1402" b="1" dirty="0">
                <a:solidFill>
                  <a:schemeClr val="tx2"/>
                </a:solidFill>
                <a:latin typeface="Calibri" panose="020F0502020204030204" pitchFamily="34" charset="0"/>
                <a:cs typeface="Calibri" panose="020F0502020204030204" pitchFamily="34" charset="0"/>
              </a:rPr>
              <a:t>   en haut sur chaque fiche formation</a:t>
            </a:r>
          </a:p>
          <a:p>
            <a:pPr marL="181228" indent="-181228" algn="just">
              <a:buClr>
                <a:schemeClr val="bg2"/>
              </a:buClr>
              <a:buFont typeface="Courier New" panose="02070309020205020404" pitchFamily="49" charset="0"/>
              <a:buChar char="o"/>
            </a:pPr>
            <a:endParaRPr lang="fr-FR" sz="1402" dirty="0">
              <a:solidFill>
                <a:schemeClr val="accent1"/>
              </a:solidFill>
            </a:endParaRPr>
          </a:p>
          <a:p>
            <a:pPr marL="181228" indent="-181228" algn="just">
              <a:buClr>
                <a:schemeClr val="bg2"/>
              </a:buClr>
              <a:buFont typeface="Courier New" panose="02070309020205020404" pitchFamily="49" charset="0"/>
              <a:buChar char="o"/>
            </a:pPr>
            <a:endParaRPr lang="fr-FR" sz="1402" dirty="0">
              <a:solidFill>
                <a:schemeClr val="accent1"/>
              </a:solidFill>
            </a:endParaRPr>
          </a:p>
          <a:p>
            <a:pPr marL="4851833" algn="just">
              <a:buClr>
                <a:schemeClr val="bg2"/>
              </a:buClr>
            </a:pPr>
            <a:r>
              <a:rPr lang="fr-FR" sz="1202" dirty="0" smtClean="0">
                <a:solidFill>
                  <a:srgbClr val="000091"/>
                </a:solidFill>
              </a:rPr>
              <a:t>Nouveauté 2025 : </a:t>
            </a:r>
            <a:r>
              <a:rPr lang="fr-FR" sz="1202" dirty="0">
                <a:solidFill>
                  <a:srgbClr val="000091"/>
                </a:solidFill>
              </a:rPr>
              <a:t>sur le site </a:t>
            </a:r>
            <a:r>
              <a:rPr lang="fr-FR" sz="1202" u="sng" dirty="0">
                <a:solidFill>
                  <a:srgbClr val="3333CC"/>
                </a:solidFill>
              </a:rPr>
              <a:t>parcoursup.gouv.fr</a:t>
            </a:r>
            <a:r>
              <a:rPr lang="fr-FR" sz="1202" dirty="0">
                <a:solidFill>
                  <a:srgbClr val="000091"/>
                </a:solidFill>
              </a:rPr>
              <a:t> (espace Ressources) un livret « </a:t>
            </a:r>
            <a:r>
              <a:rPr lang="fr-FR" sz="1202" b="1" dirty="0">
                <a:solidFill>
                  <a:srgbClr val="000091"/>
                </a:solidFill>
              </a:rPr>
              <a:t>les bons réflexes</a:t>
            </a:r>
            <a:r>
              <a:rPr lang="fr-FR" sz="1202" dirty="0">
                <a:solidFill>
                  <a:srgbClr val="000091"/>
                </a:solidFill>
              </a:rPr>
              <a:t> » aide lycéens et parents à se repérer pour choisir un établissement de formation</a:t>
            </a:r>
          </a:p>
          <a:p>
            <a:pPr marL="181228" indent="-181228" algn="just">
              <a:buClr>
                <a:schemeClr val="bg2"/>
              </a:buClr>
              <a:buFont typeface="Courier New" panose="02070309020205020404" pitchFamily="49" charset="0"/>
              <a:buChar char="o"/>
            </a:pPr>
            <a:endParaRPr lang="fr-FR" sz="1402" dirty="0">
              <a:solidFill>
                <a:schemeClr val="accent1"/>
              </a:solidFill>
            </a:endParaRPr>
          </a:p>
          <a:p>
            <a:pPr marL="181228" indent="-181228" algn="just">
              <a:buClr>
                <a:schemeClr val="bg2"/>
              </a:buClr>
              <a:buFont typeface="Courier New" panose="02070309020205020404" pitchFamily="49" charset="0"/>
              <a:buChar char="o"/>
            </a:pPr>
            <a:endParaRPr lang="fr-FR" sz="1402" dirty="0">
              <a:solidFill>
                <a:schemeClr val="accent1"/>
              </a:solidFill>
            </a:endParaRPr>
          </a:p>
          <a:p>
            <a:pPr marL="181228" indent="-181228" algn="just">
              <a:buClr>
                <a:schemeClr val="bg2"/>
              </a:buClr>
              <a:buFont typeface="Courier New" panose="02070309020205020404" pitchFamily="49" charset="0"/>
              <a:buChar char="o"/>
            </a:pPr>
            <a:endParaRPr lang="fr-FR" sz="1402" dirty="0">
              <a:solidFill>
                <a:schemeClr val="accent1"/>
              </a:solidFill>
            </a:endParaRPr>
          </a:p>
          <a:p>
            <a:pPr marL="181228" indent="-181228" algn="just">
              <a:buClr>
                <a:schemeClr val="bg2"/>
              </a:buClr>
              <a:buFont typeface="Courier New" panose="02070309020205020404" pitchFamily="49" charset="0"/>
              <a:buChar char="o"/>
            </a:pPr>
            <a:endParaRPr lang="fr-FR" sz="1402" dirty="0">
              <a:solidFill>
                <a:schemeClr val="accent1"/>
              </a:solidFill>
            </a:endParaRPr>
          </a:p>
          <a:p>
            <a:pPr marL="720145" algn="just">
              <a:buClr>
                <a:schemeClr val="bg2"/>
              </a:buClr>
            </a:pPr>
            <a:endParaRPr lang="fr-FR" sz="1402" dirty="0">
              <a:solidFill>
                <a:schemeClr val="accent1"/>
              </a:solidFill>
            </a:endParaRPr>
          </a:p>
          <a:p>
            <a:pPr marL="720145" algn="just">
              <a:buClr>
                <a:schemeClr val="bg2"/>
              </a:buClr>
            </a:pPr>
            <a:r>
              <a:rPr lang="fr-FR" sz="1202" b="1" dirty="0">
                <a:solidFill>
                  <a:srgbClr val="000091"/>
                </a:solidFill>
                <a:effectLst>
                  <a:outerShdw blurRad="38100" dist="38100" dir="2700000" algn="tl">
                    <a:srgbClr val="000000">
                      <a:alpha val="43137"/>
                    </a:srgbClr>
                  </a:outerShdw>
                </a:effectLst>
              </a:rPr>
              <a:t>Vérifier en un clin d’œil </a:t>
            </a:r>
            <a:r>
              <a:rPr lang="fr-FR" sz="1202" dirty="0">
                <a:solidFill>
                  <a:srgbClr val="000091"/>
                </a:solidFill>
              </a:rPr>
              <a:t>: le statut de l’établissement (public/privé en contrat avec l’Etat ou sans contrat avec l’Etat), le caractère sélectif/non sélectif, la capacité d’accueil, le label MESR ou encore l’éligibilité aux bourses </a:t>
            </a:r>
          </a:p>
          <a:p>
            <a:pPr marL="720145" algn="just">
              <a:buClr>
                <a:schemeClr val="bg2"/>
              </a:buClr>
              <a:tabLst>
                <a:tab pos="178049" algn="l"/>
              </a:tabLst>
            </a:pPr>
            <a:r>
              <a:rPr lang="fr-FR" sz="1202" dirty="0">
                <a:solidFill>
                  <a:srgbClr val="000091"/>
                </a:solidFill>
              </a:rPr>
              <a:t>On retrouve aussi aisément sur Parcoursup l’information sur les </a:t>
            </a:r>
            <a:r>
              <a:rPr lang="fr-FR" sz="1202" b="1" dirty="0">
                <a:solidFill>
                  <a:srgbClr val="000091"/>
                </a:solidFill>
              </a:rPr>
              <a:t>frais de scolarité</a:t>
            </a:r>
            <a:r>
              <a:rPr lang="fr-FR" sz="1202" dirty="0">
                <a:solidFill>
                  <a:srgbClr val="000091"/>
                </a:solidFill>
              </a:rPr>
              <a:t>, le </a:t>
            </a:r>
            <a:r>
              <a:rPr lang="fr-FR" sz="1202" b="1" dirty="0">
                <a:solidFill>
                  <a:srgbClr val="000091"/>
                </a:solidFill>
              </a:rPr>
              <a:t>règlement de la CVEC</a:t>
            </a:r>
          </a:p>
          <a:p>
            <a:endParaRPr lang="fr-FR" sz="1402" dirty="0">
              <a:solidFill>
                <a:srgbClr val="000091"/>
              </a:solidFill>
            </a:endParaRPr>
          </a:p>
        </p:txBody>
      </p:sp>
      <p:sp>
        <p:nvSpPr>
          <p:cNvPr id="3" name="Rectangle à coins arrondis 6">
            <a:extLst>
              <a:ext uri="{FF2B5EF4-FFF2-40B4-BE49-F238E27FC236}">
                <a16:creationId xmlns:a16="http://schemas.microsoft.com/office/drawing/2014/main" xmlns="" id="{07A093B3-CFE8-FC7E-D86F-C26AD3B48FA9}"/>
              </a:ext>
            </a:extLst>
          </p:cNvPr>
          <p:cNvSpPr/>
          <p:nvPr/>
        </p:nvSpPr>
        <p:spPr>
          <a:xfrm>
            <a:off x="3136190" y="1049436"/>
            <a:ext cx="5587178" cy="344992"/>
          </a:xfrm>
          <a:prstGeom prst="roundRect">
            <a:avLst/>
          </a:prstGeom>
          <a:solidFill>
            <a:srgbClr val="FF9575">
              <a:alpha val="69804"/>
            </a:srgbClr>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2" b="1" dirty="0" smtClean="0">
                <a:solidFill>
                  <a:schemeClr val="tx1"/>
                </a:solidFill>
              </a:rPr>
              <a:t>Nouveauté </a:t>
            </a:r>
            <a:endParaRPr lang="fr-FR" sz="1402" b="1" dirty="0">
              <a:solidFill>
                <a:schemeClr val="tx1"/>
              </a:solidFill>
            </a:endParaRPr>
          </a:p>
        </p:txBody>
      </p:sp>
      <p:pic>
        <p:nvPicPr>
          <p:cNvPr id="7" name="Graphique 6" descr="Index pointant vers la droite vu du côté du dos de la main">
            <a:extLst>
              <a:ext uri="{FF2B5EF4-FFF2-40B4-BE49-F238E27FC236}">
                <a16:creationId xmlns:a16="http://schemas.microsoft.com/office/drawing/2014/main" xmlns="" id="{9F87E175-6823-4BDE-BA48-1587B091A640}"/>
              </a:ext>
            </a:extLst>
          </p:cNvPr>
          <p:cNvPicPr>
            <a:picLocks noChangeAspect="1"/>
          </p:cNvPicPr>
          <p:nvPr/>
        </p:nvPicPr>
        <p:blipFill>
          <a:blip r:embed="rId2" cstate="print">
            <a:extLst>
              <a:ext uri="{96DAC541-7B7A-43D3-8B79-37D633B846F1}">
                <asvg:svgBlip xmlns="" xmlns:asvg="http://schemas.microsoft.com/office/drawing/2016/SVG/main" r:embed="rId3"/>
              </a:ext>
            </a:extLst>
          </a:blip>
          <a:stretch>
            <a:fillRect/>
          </a:stretch>
        </p:blipFill>
        <p:spPr>
          <a:xfrm>
            <a:off x="551252" y="4694252"/>
            <a:ext cx="360501" cy="360501"/>
          </a:xfrm>
          <a:prstGeom prst="rect">
            <a:avLst/>
          </a:prstGeom>
        </p:spPr>
      </p:pic>
      <p:pic>
        <p:nvPicPr>
          <p:cNvPr id="12" name="Image 11"/>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9422" y="1739420"/>
            <a:ext cx="5134992" cy="2466063"/>
          </a:xfrm>
          <a:prstGeom prst="rect">
            <a:avLst/>
          </a:prstGeom>
        </p:spPr>
      </p:pic>
      <p:pic>
        <p:nvPicPr>
          <p:cNvPr id="11" name="Graphique 13" descr="Index pointant vers la droite vu du côté du dos de la main">
            <a:extLst>
              <a:ext uri="{FF2B5EF4-FFF2-40B4-BE49-F238E27FC236}">
                <a16:creationId xmlns:a16="http://schemas.microsoft.com/office/drawing/2014/main" xmlns="" id="{21DB8F85-58FF-4368-9A4F-C47033CA2589}"/>
              </a:ext>
            </a:extLst>
          </p:cNvPr>
          <p:cNvPicPr>
            <a:picLocks noChangeAspect="1"/>
          </p:cNvPicPr>
          <p:nvPr/>
        </p:nvPicPr>
        <p:blipFill>
          <a:blip r:embed="rId2" cstate="print">
            <a:extLst>
              <a:ext uri="{96DAC541-7B7A-43D3-8B79-37D633B846F1}">
                <asvg:svgBlip xmlns="" xmlns:asvg="http://schemas.microsoft.com/office/drawing/2016/SVG/main" r:embed="rId5"/>
              </a:ext>
            </a:extLst>
          </a:blip>
          <a:stretch>
            <a:fillRect/>
          </a:stretch>
        </p:blipFill>
        <p:spPr>
          <a:xfrm>
            <a:off x="6262575" y="3844982"/>
            <a:ext cx="360501" cy="360501"/>
          </a:xfrm>
          <a:prstGeom prst="rect">
            <a:avLst/>
          </a:prstGeom>
        </p:spPr>
      </p:pic>
      <p:pic>
        <p:nvPicPr>
          <p:cNvPr id="13" name="Image 12">
            <a:extLst>
              <a:ext uri="{FF2B5EF4-FFF2-40B4-BE49-F238E27FC236}">
                <a16:creationId xmlns:a16="http://schemas.microsoft.com/office/drawing/2014/main" xmlns="" id="{7B040C66-A718-41B4-A3A6-A3B3244E198B}"/>
              </a:ext>
            </a:extLst>
          </p:cNvPr>
          <p:cNvPicPr>
            <a:picLocks noChangeAspect="1"/>
          </p:cNvPicPr>
          <p:nvPr/>
        </p:nvPicPr>
        <p:blipFill>
          <a:blip r:embed="rId6" cstate="print"/>
          <a:stretch>
            <a:fillRect/>
          </a:stretch>
        </p:blipFill>
        <p:spPr>
          <a:xfrm>
            <a:off x="7324561" y="2780928"/>
            <a:ext cx="1070213" cy="1512168"/>
          </a:xfrm>
          <a:prstGeom prst="rect">
            <a:avLst/>
          </a:prstGeom>
        </p:spPr>
      </p:pic>
    </p:spTree>
    <p:extLst>
      <p:ext uri="{BB962C8B-B14F-4D97-AF65-F5344CB8AC3E}">
        <p14:creationId xmlns:p14="http://schemas.microsoft.com/office/powerpoint/2010/main" xmlns="" val="15992264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4294967295"/>
          </p:nvPr>
        </p:nvSpPr>
        <p:spPr>
          <a:xfrm>
            <a:off x="468193" y="1770516"/>
            <a:ext cx="8310318" cy="3749617"/>
          </a:xfrm>
        </p:spPr>
        <p:txBody>
          <a:bodyPr>
            <a:normAutofit fontScale="25000" lnSpcReduction="20000"/>
          </a:bodyPr>
          <a:lstStyle/>
          <a:p>
            <a:pPr marL="179639" algn="just" defTabSz="457840">
              <a:spcBef>
                <a:spcPct val="20000"/>
              </a:spcBef>
              <a:spcAft>
                <a:spcPts val="300"/>
              </a:spcAft>
              <a:buClr>
                <a:srgbClr val="FF0000"/>
              </a:buClr>
              <a:buSzPct val="100000"/>
            </a:pPr>
            <a:r>
              <a:rPr lang="fr-FR" sz="4807" dirty="0" smtClean="0">
                <a:solidFill>
                  <a:srgbClr val="FF0000"/>
                </a:solidFill>
              </a:rPr>
              <a:t>IMPORTANT </a:t>
            </a:r>
            <a:r>
              <a:rPr lang="fr-FR" sz="4807" dirty="0" smtClean="0">
                <a:solidFill>
                  <a:schemeClr val="accent1"/>
                </a:solidFill>
              </a:rPr>
              <a:t>: </a:t>
            </a:r>
            <a:r>
              <a:rPr lang="fr-FR" sz="6400" dirty="0">
                <a:solidFill>
                  <a:schemeClr val="accent1"/>
                </a:solidFill>
              </a:rPr>
              <a:t>Parcoursup ne fait jamais l’analyse des candidatures : ce sont les enseignants des formations du supérieur qui définissent les critères, examinent votre dossier, font des propositions auxquelles vous répondez </a:t>
            </a:r>
          </a:p>
          <a:p>
            <a:pPr marL="179639" algn="just" defTabSz="457840">
              <a:spcBef>
                <a:spcPct val="20000"/>
              </a:spcBef>
              <a:spcAft>
                <a:spcPts val="300"/>
              </a:spcAft>
              <a:buClr>
                <a:srgbClr val="FF0000"/>
              </a:buClr>
              <a:buSzPct val="100000"/>
            </a:pPr>
            <a:endParaRPr lang="fr-FR" sz="3204" dirty="0">
              <a:solidFill>
                <a:schemeClr val="bg1"/>
              </a:solidFill>
              <a:highlight>
                <a:srgbClr val="0000FF"/>
              </a:highlight>
            </a:endParaRPr>
          </a:p>
          <a:p>
            <a:pPr marL="179639" algn="just" defTabSz="457840">
              <a:spcBef>
                <a:spcPct val="20000"/>
              </a:spcBef>
              <a:spcAft>
                <a:spcPts val="300"/>
              </a:spcAft>
              <a:buClr>
                <a:srgbClr val="FF0000"/>
              </a:buClr>
              <a:buSzPct val="100000"/>
            </a:pPr>
            <a:r>
              <a:rPr lang="fr-FR" sz="4807" dirty="0">
                <a:solidFill>
                  <a:schemeClr val="accent1"/>
                </a:solidFill>
              </a:rPr>
              <a:t/>
            </a:r>
            <a:br>
              <a:rPr lang="fr-FR" sz="4807" dirty="0">
                <a:solidFill>
                  <a:schemeClr val="accent1"/>
                </a:solidFill>
              </a:rPr>
            </a:br>
            <a:r>
              <a:rPr lang="fr-FR" sz="4807" dirty="0">
                <a:solidFill>
                  <a:srgbClr val="FF0000"/>
                </a:solidFill>
              </a:rPr>
              <a:t>Nouveauté 2025 </a:t>
            </a:r>
            <a:endParaRPr lang="fr-FR" sz="4807" dirty="0" smtClean="0">
              <a:solidFill>
                <a:srgbClr val="FF0000"/>
              </a:solidFill>
            </a:endParaRPr>
          </a:p>
          <a:p>
            <a:pPr marL="179639" algn="just" defTabSz="457840">
              <a:spcBef>
                <a:spcPct val="20000"/>
              </a:spcBef>
              <a:spcAft>
                <a:spcPts val="300"/>
              </a:spcAft>
              <a:buClr>
                <a:srgbClr val="FF0000"/>
              </a:buClr>
              <a:buSzPct val="100000"/>
            </a:pPr>
            <a:endParaRPr lang="fr-FR" sz="4807" dirty="0">
              <a:solidFill>
                <a:schemeClr val="accent1"/>
              </a:solidFill>
            </a:endParaRPr>
          </a:p>
          <a:p>
            <a:pPr marL="179639" algn="just" defTabSz="457840">
              <a:spcBef>
                <a:spcPct val="20000"/>
              </a:spcBef>
              <a:spcAft>
                <a:spcPts val="300"/>
              </a:spcAft>
              <a:buClr>
                <a:srgbClr val="FF0000"/>
              </a:buClr>
              <a:buSzPct val="100000"/>
            </a:pPr>
            <a:r>
              <a:rPr lang="fr-FR" sz="6400" dirty="0" smtClean="0">
                <a:solidFill>
                  <a:schemeClr val="accent1"/>
                </a:solidFill>
              </a:rPr>
              <a:t>retrouvez </a:t>
            </a:r>
            <a:r>
              <a:rPr lang="fr-FR" sz="6400" dirty="0">
                <a:solidFill>
                  <a:schemeClr val="accent1"/>
                </a:solidFill>
              </a:rPr>
              <a:t>dans la rubrique “Visualiser les chiffres d’accès à la formation” des informations sur le taux d’accès (niveau de demande pour la formation) ainsi que sur le profil des lycéens de terminale admis les années précédentes (type de bac, niveau scolaire, choix de parcours au lycée</a:t>
            </a:r>
            <a:r>
              <a:rPr lang="fr-FR" sz="6400" dirty="0" smtClean="0">
                <a:solidFill>
                  <a:schemeClr val="accent1"/>
                </a:solidFill>
              </a:rPr>
              <a:t>)</a:t>
            </a:r>
          </a:p>
          <a:p>
            <a:pPr marL="179639" algn="just" defTabSz="457840">
              <a:spcBef>
                <a:spcPct val="20000"/>
              </a:spcBef>
              <a:spcAft>
                <a:spcPts val="300"/>
              </a:spcAft>
              <a:buClr>
                <a:srgbClr val="FF0000"/>
              </a:buClr>
              <a:buSzPct val="100000"/>
            </a:pPr>
            <a:endParaRPr lang="fr-FR" sz="4807" dirty="0" smtClean="0">
              <a:solidFill>
                <a:schemeClr val="accent1"/>
              </a:solidFill>
            </a:endParaRPr>
          </a:p>
          <a:p>
            <a:pPr marL="179639" algn="just" defTabSz="457840">
              <a:spcBef>
                <a:spcPct val="20000"/>
              </a:spcBef>
              <a:spcAft>
                <a:spcPts val="300"/>
              </a:spcAft>
              <a:buClr>
                <a:srgbClr val="FF0000"/>
              </a:buClr>
              <a:buSzPct val="100000"/>
            </a:pPr>
            <a:r>
              <a:rPr lang="fr-FR" sz="4807" dirty="0" smtClean="0">
                <a:solidFill>
                  <a:srgbClr val="FF0000"/>
                </a:solidFill>
              </a:rPr>
              <a:t>Nouveauté 2025</a:t>
            </a:r>
            <a:endParaRPr lang="fr-FR" sz="4807" dirty="0">
              <a:solidFill>
                <a:srgbClr val="FF0000"/>
              </a:solidFill>
            </a:endParaRPr>
          </a:p>
          <a:p>
            <a:pPr marL="179639" algn="just" defTabSz="457840">
              <a:spcBef>
                <a:spcPct val="20000"/>
              </a:spcBef>
              <a:spcAft>
                <a:spcPts val="300"/>
              </a:spcAft>
              <a:buClr>
                <a:srgbClr val="FF0000"/>
              </a:buClr>
              <a:buSzPct val="100000"/>
            </a:pPr>
            <a:endParaRPr lang="fr-FR" sz="3204" dirty="0">
              <a:solidFill>
                <a:schemeClr val="accent1"/>
              </a:solidFill>
            </a:endParaRPr>
          </a:p>
          <a:p>
            <a:pPr marL="179639" algn="just" defTabSz="457840">
              <a:spcBef>
                <a:spcPct val="20000"/>
              </a:spcBef>
              <a:spcAft>
                <a:spcPts val="300"/>
              </a:spcAft>
              <a:buClr>
                <a:srgbClr val="FF0000"/>
              </a:buClr>
              <a:buSzPct val="100000"/>
            </a:pPr>
            <a:r>
              <a:rPr lang="fr-FR" sz="6400" dirty="0" smtClean="0">
                <a:solidFill>
                  <a:schemeClr val="accent1"/>
                </a:solidFill>
              </a:rPr>
              <a:t>Dans </a:t>
            </a:r>
            <a:r>
              <a:rPr lang="fr-FR" sz="6400" dirty="0">
                <a:solidFill>
                  <a:schemeClr val="accent1"/>
                </a:solidFill>
              </a:rPr>
              <a:t>la rubrique “Poursuivre ses études et connaître les débouchés”, vous pourrez consulter des données nouvelles sur la réussite ainsi que l’insertion professionnelle et les conditions d’embauche à la sortie des </a:t>
            </a:r>
            <a:r>
              <a:rPr lang="fr-FR" sz="6400" dirty="0" smtClean="0">
                <a:solidFill>
                  <a:schemeClr val="accent1"/>
                </a:solidFill>
              </a:rPr>
              <a:t>formations, Les </a:t>
            </a:r>
            <a:r>
              <a:rPr lang="fr-FR" sz="6400" dirty="0">
                <a:solidFill>
                  <a:schemeClr val="accent1"/>
                </a:solidFill>
              </a:rPr>
              <a:t>données sur l’insertion professionnelle sont étendues aux licences universitaires, écoles de commerce et d’ingénieurs </a:t>
            </a:r>
            <a:r>
              <a:rPr lang="fr-FR" sz="6400" dirty="0" smtClean="0">
                <a:solidFill>
                  <a:schemeClr val="accent1"/>
                </a:solidFill>
              </a:rPr>
              <a:t>: plus </a:t>
            </a:r>
            <a:r>
              <a:rPr lang="fr-FR" sz="6400" dirty="0">
                <a:solidFill>
                  <a:schemeClr val="accent1"/>
                </a:solidFill>
              </a:rPr>
              <a:t>de 75 % des formations </a:t>
            </a:r>
            <a:r>
              <a:rPr lang="fr-FR" sz="6400" dirty="0" smtClean="0">
                <a:solidFill>
                  <a:schemeClr val="accent1"/>
                </a:solidFill>
              </a:rPr>
              <a:t>concernées.</a:t>
            </a:r>
            <a:endParaRPr lang="fr-FR" sz="6400" dirty="0">
              <a:solidFill>
                <a:schemeClr val="accent1"/>
              </a:solidFill>
            </a:endParaRPr>
          </a:p>
          <a:p>
            <a:pPr defTabSz="457840">
              <a:spcBef>
                <a:spcPct val="20000"/>
              </a:spcBef>
              <a:buClr>
                <a:srgbClr val="FF0000"/>
              </a:buClr>
              <a:buSzPct val="100000"/>
            </a:pPr>
            <a:endParaRPr lang="fr-FR" sz="4807" dirty="0">
              <a:solidFill>
                <a:srgbClr val="3D566E"/>
              </a:solidFill>
              <a:cs typeface="Arial"/>
            </a:endParaRPr>
          </a:p>
        </p:txBody>
      </p:sp>
      <p:sp>
        <p:nvSpPr>
          <p:cNvPr id="6" name="Espace réservé du numéro de diapositive 5"/>
          <p:cNvSpPr>
            <a:spLocks noGrp="1"/>
          </p:cNvSpPr>
          <p:nvPr>
            <p:ph type="sldNum" sz="quarter" idx="12"/>
          </p:nvPr>
        </p:nvSpPr>
        <p:spPr>
          <a:xfrm>
            <a:off x="7606886" y="5643822"/>
            <a:ext cx="1171625" cy="246542"/>
          </a:xfrm>
        </p:spPr>
        <p:txBody>
          <a:bodyPr/>
          <a:lstStyle/>
          <a:p>
            <a:fld id="{733122C9-A0B9-462F-8757-0847AD287B63}" type="slidenum">
              <a:rPr lang="fr-FR" smtClean="0"/>
              <a:pPr/>
              <a:t>19</a:t>
            </a:fld>
            <a:endParaRPr lang="fr-FR" dirty="0"/>
          </a:p>
        </p:txBody>
      </p:sp>
      <p:sp>
        <p:nvSpPr>
          <p:cNvPr id="5" name="Rectangle à coins arrondis 4"/>
          <p:cNvSpPr/>
          <p:nvPr/>
        </p:nvSpPr>
        <p:spPr>
          <a:xfrm>
            <a:off x="4866783" y="1049436"/>
            <a:ext cx="3816955" cy="344992"/>
          </a:xfrm>
          <a:prstGeom prst="roundRect">
            <a:avLst/>
          </a:prstGeom>
          <a:solidFill>
            <a:srgbClr val="FF9575">
              <a:alpha val="69804"/>
            </a:srgbClr>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2" b="1" kern="0" dirty="0" smtClean="0">
                <a:solidFill>
                  <a:srgbClr val="000091"/>
                </a:solidFill>
                <a:latin typeface="Arial"/>
              </a:rPr>
              <a:t>Nouveauté 2025</a:t>
            </a:r>
            <a:endParaRPr lang="fr-FR" sz="1402" b="1" kern="0" dirty="0">
              <a:solidFill>
                <a:srgbClr val="000091"/>
              </a:solidFill>
              <a:latin typeface="Arial"/>
            </a:endParaRPr>
          </a:p>
        </p:txBody>
      </p:sp>
    </p:spTree>
    <p:extLst>
      <p:ext uri="{BB962C8B-B14F-4D97-AF65-F5344CB8AC3E}">
        <p14:creationId xmlns:p14="http://schemas.microsoft.com/office/powerpoint/2010/main" xmlns="" val="8644851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2763846" y="0"/>
            <a:ext cx="6396355" cy="984250"/>
            <a:chOff x="2763846" y="0"/>
            <a:chExt cx="6396355" cy="984250"/>
          </a:xfrm>
        </p:grpSpPr>
        <p:sp>
          <p:nvSpPr>
            <p:cNvPr id="3" name="object 3"/>
            <p:cNvSpPr/>
            <p:nvPr/>
          </p:nvSpPr>
          <p:spPr>
            <a:xfrm>
              <a:off x="2763837" y="0"/>
              <a:ext cx="4748530" cy="984250"/>
            </a:xfrm>
            <a:custGeom>
              <a:avLst/>
              <a:gdLst/>
              <a:ahLst/>
              <a:cxnLst/>
              <a:rect l="l" t="t" r="r" b="b"/>
              <a:pathLst>
                <a:path w="4748530" h="984250">
                  <a:moveTo>
                    <a:pt x="199720" y="0"/>
                  </a:moveTo>
                  <a:lnTo>
                    <a:pt x="173482" y="0"/>
                  </a:lnTo>
                  <a:lnTo>
                    <a:pt x="0" y="983945"/>
                  </a:lnTo>
                  <a:lnTo>
                    <a:pt x="26238" y="983945"/>
                  </a:lnTo>
                  <a:lnTo>
                    <a:pt x="199720" y="0"/>
                  </a:lnTo>
                  <a:close/>
                </a:path>
                <a:path w="4748530" h="984250">
                  <a:moveTo>
                    <a:pt x="264706" y="0"/>
                  </a:moveTo>
                  <a:lnTo>
                    <a:pt x="232206" y="0"/>
                  </a:lnTo>
                  <a:lnTo>
                    <a:pt x="58724" y="983945"/>
                  </a:lnTo>
                  <a:lnTo>
                    <a:pt x="91224" y="983945"/>
                  </a:lnTo>
                  <a:lnTo>
                    <a:pt x="264706" y="0"/>
                  </a:lnTo>
                  <a:close/>
                </a:path>
                <a:path w="4748530" h="984250">
                  <a:moveTo>
                    <a:pt x="329692" y="0"/>
                  </a:moveTo>
                  <a:lnTo>
                    <a:pt x="297205" y="0"/>
                  </a:lnTo>
                  <a:lnTo>
                    <a:pt x="123723" y="983945"/>
                  </a:lnTo>
                  <a:lnTo>
                    <a:pt x="156210" y="983945"/>
                  </a:lnTo>
                  <a:lnTo>
                    <a:pt x="329692" y="0"/>
                  </a:lnTo>
                  <a:close/>
                </a:path>
                <a:path w="4748530" h="984250">
                  <a:moveTo>
                    <a:pt x="394677" y="0"/>
                  </a:moveTo>
                  <a:lnTo>
                    <a:pt x="362178" y="0"/>
                  </a:lnTo>
                  <a:lnTo>
                    <a:pt x="188696" y="983945"/>
                  </a:lnTo>
                  <a:lnTo>
                    <a:pt x="221195" y="983945"/>
                  </a:lnTo>
                  <a:lnTo>
                    <a:pt x="394677" y="0"/>
                  </a:lnTo>
                  <a:close/>
                </a:path>
                <a:path w="4748530" h="984250">
                  <a:moveTo>
                    <a:pt x="459638" y="0"/>
                  </a:moveTo>
                  <a:lnTo>
                    <a:pt x="427151" y="0"/>
                  </a:lnTo>
                  <a:lnTo>
                    <a:pt x="253669" y="983945"/>
                  </a:lnTo>
                  <a:lnTo>
                    <a:pt x="286156" y="983945"/>
                  </a:lnTo>
                  <a:lnTo>
                    <a:pt x="459638" y="0"/>
                  </a:lnTo>
                  <a:close/>
                </a:path>
                <a:path w="4748530" h="984250">
                  <a:moveTo>
                    <a:pt x="524624" y="0"/>
                  </a:moveTo>
                  <a:lnTo>
                    <a:pt x="492137" y="0"/>
                  </a:lnTo>
                  <a:lnTo>
                    <a:pt x="318655" y="983945"/>
                  </a:lnTo>
                  <a:lnTo>
                    <a:pt x="351142" y="983945"/>
                  </a:lnTo>
                  <a:lnTo>
                    <a:pt x="524624" y="0"/>
                  </a:lnTo>
                  <a:close/>
                </a:path>
                <a:path w="4748530" h="984250">
                  <a:moveTo>
                    <a:pt x="589610" y="0"/>
                  </a:moveTo>
                  <a:lnTo>
                    <a:pt x="557123" y="0"/>
                  </a:lnTo>
                  <a:lnTo>
                    <a:pt x="383641" y="983945"/>
                  </a:lnTo>
                  <a:lnTo>
                    <a:pt x="416128" y="983945"/>
                  </a:lnTo>
                  <a:lnTo>
                    <a:pt x="589610" y="0"/>
                  </a:lnTo>
                  <a:close/>
                </a:path>
                <a:path w="4748530" h="984250">
                  <a:moveTo>
                    <a:pt x="654583" y="0"/>
                  </a:moveTo>
                  <a:lnTo>
                    <a:pt x="622109" y="0"/>
                  </a:lnTo>
                  <a:lnTo>
                    <a:pt x="448627" y="983945"/>
                  </a:lnTo>
                  <a:lnTo>
                    <a:pt x="481101" y="983945"/>
                  </a:lnTo>
                  <a:lnTo>
                    <a:pt x="654583" y="0"/>
                  </a:lnTo>
                  <a:close/>
                </a:path>
                <a:path w="4748530" h="984250">
                  <a:moveTo>
                    <a:pt x="719569" y="0"/>
                  </a:moveTo>
                  <a:lnTo>
                    <a:pt x="687070" y="0"/>
                  </a:lnTo>
                  <a:lnTo>
                    <a:pt x="513588" y="983945"/>
                  </a:lnTo>
                  <a:lnTo>
                    <a:pt x="546087" y="983945"/>
                  </a:lnTo>
                  <a:lnTo>
                    <a:pt x="719569" y="0"/>
                  </a:lnTo>
                  <a:close/>
                </a:path>
                <a:path w="4748530" h="984250">
                  <a:moveTo>
                    <a:pt x="784542" y="0"/>
                  </a:moveTo>
                  <a:lnTo>
                    <a:pt x="752055" y="0"/>
                  </a:lnTo>
                  <a:lnTo>
                    <a:pt x="578573" y="983945"/>
                  </a:lnTo>
                  <a:lnTo>
                    <a:pt x="611060" y="983945"/>
                  </a:lnTo>
                  <a:lnTo>
                    <a:pt x="784542" y="0"/>
                  </a:lnTo>
                  <a:close/>
                </a:path>
                <a:path w="4748530" h="984250">
                  <a:moveTo>
                    <a:pt x="849541" y="0"/>
                  </a:moveTo>
                  <a:lnTo>
                    <a:pt x="817041" y="0"/>
                  </a:lnTo>
                  <a:lnTo>
                    <a:pt x="643559" y="983945"/>
                  </a:lnTo>
                  <a:lnTo>
                    <a:pt x="676059" y="983945"/>
                  </a:lnTo>
                  <a:lnTo>
                    <a:pt x="849541" y="0"/>
                  </a:lnTo>
                  <a:close/>
                </a:path>
                <a:path w="4748530" h="984250">
                  <a:moveTo>
                    <a:pt x="914514" y="0"/>
                  </a:moveTo>
                  <a:lnTo>
                    <a:pt x="882015" y="0"/>
                  </a:lnTo>
                  <a:lnTo>
                    <a:pt x="708533" y="983945"/>
                  </a:lnTo>
                  <a:lnTo>
                    <a:pt x="741032" y="983945"/>
                  </a:lnTo>
                  <a:lnTo>
                    <a:pt x="914514" y="0"/>
                  </a:lnTo>
                  <a:close/>
                </a:path>
                <a:path w="4748530" h="984250">
                  <a:moveTo>
                    <a:pt x="979487" y="0"/>
                  </a:moveTo>
                  <a:lnTo>
                    <a:pt x="947000" y="0"/>
                  </a:lnTo>
                  <a:lnTo>
                    <a:pt x="773518" y="983945"/>
                  </a:lnTo>
                  <a:lnTo>
                    <a:pt x="806005" y="983945"/>
                  </a:lnTo>
                  <a:lnTo>
                    <a:pt x="979487" y="0"/>
                  </a:lnTo>
                  <a:close/>
                </a:path>
                <a:path w="4748530" h="984250">
                  <a:moveTo>
                    <a:pt x="1044486" y="0"/>
                  </a:moveTo>
                  <a:lnTo>
                    <a:pt x="1011974" y="0"/>
                  </a:lnTo>
                  <a:lnTo>
                    <a:pt x="838492" y="983945"/>
                  </a:lnTo>
                  <a:lnTo>
                    <a:pt x="871004" y="983945"/>
                  </a:lnTo>
                  <a:lnTo>
                    <a:pt x="1044486" y="0"/>
                  </a:lnTo>
                  <a:close/>
                </a:path>
                <a:path w="4748530" h="984250">
                  <a:moveTo>
                    <a:pt x="1109459" y="0"/>
                  </a:moveTo>
                  <a:lnTo>
                    <a:pt x="1076972" y="0"/>
                  </a:lnTo>
                  <a:lnTo>
                    <a:pt x="903490" y="983945"/>
                  </a:lnTo>
                  <a:lnTo>
                    <a:pt x="935977" y="983945"/>
                  </a:lnTo>
                  <a:lnTo>
                    <a:pt x="1109459" y="0"/>
                  </a:lnTo>
                  <a:close/>
                </a:path>
                <a:path w="4748530" h="984250">
                  <a:moveTo>
                    <a:pt x="1174432" y="0"/>
                  </a:moveTo>
                  <a:lnTo>
                    <a:pt x="1141933" y="0"/>
                  </a:lnTo>
                  <a:lnTo>
                    <a:pt x="968451" y="983945"/>
                  </a:lnTo>
                  <a:lnTo>
                    <a:pt x="1000950" y="983945"/>
                  </a:lnTo>
                  <a:lnTo>
                    <a:pt x="1174432" y="0"/>
                  </a:lnTo>
                  <a:close/>
                </a:path>
                <a:path w="4748530" h="984250">
                  <a:moveTo>
                    <a:pt x="1239418" y="0"/>
                  </a:moveTo>
                  <a:lnTo>
                    <a:pt x="1206931" y="0"/>
                  </a:lnTo>
                  <a:lnTo>
                    <a:pt x="1033449" y="983945"/>
                  </a:lnTo>
                  <a:lnTo>
                    <a:pt x="1065936" y="983945"/>
                  </a:lnTo>
                  <a:lnTo>
                    <a:pt x="1239418" y="0"/>
                  </a:lnTo>
                  <a:close/>
                </a:path>
                <a:path w="4748530" h="984250">
                  <a:moveTo>
                    <a:pt x="1304391" y="0"/>
                  </a:moveTo>
                  <a:lnTo>
                    <a:pt x="1271905" y="0"/>
                  </a:lnTo>
                  <a:lnTo>
                    <a:pt x="1098423" y="983945"/>
                  </a:lnTo>
                  <a:lnTo>
                    <a:pt x="1130909" y="983945"/>
                  </a:lnTo>
                  <a:lnTo>
                    <a:pt x="1304391" y="0"/>
                  </a:lnTo>
                  <a:close/>
                </a:path>
                <a:path w="4748530" h="984250">
                  <a:moveTo>
                    <a:pt x="1369377" y="0"/>
                  </a:moveTo>
                  <a:lnTo>
                    <a:pt x="1336890" y="0"/>
                  </a:lnTo>
                  <a:lnTo>
                    <a:pt x="1163408" y="983945"/>
                  </a:lnTo>
                  <a:lnTo>
                    <a:pt x="1195895" y="983945"/>
                  </a:lnTo>
                  <a:lnTo>
                    <a:pt x="1369377" y="0"/>
                  </a:lnTo>
                  <a:close/>
                </a:path>
                <a:path w="4748530" h="984250">
                  <a:moveTo>
                    <a:pt x="1434363" y="0"/>
                  </a:moveTo>
                  <a:lnTo>
                    <a:pt x="1401864" y="0"/>
                  </a:lnTo>
                  <a:lnTo>
                    <a:pt x="1228382" y="983945"/>
                  </a:lnTo>
                  <a:lnTo>
                    <a:pt x="1260881" y="983945"/>
                  </a:lnTo>
                  <a:lnTo>
                    <a:pt x="1434363" y="0"/>
                  </a:lnTo>
                  <a:close/>
                </a:path>
                <a:path w="4748530" h="984250">
                  <a:moveTo>
                    <a:pt x="1499336" y="0"/>
                  </a:moveTo>
                  <a:lnTo>
                    <a:pt x="1466837" y="0"/>
                  </a:lnTo>
                  <a:lnTo>
                    <a:pt x="1293355" y="983945"/>
                  </a:lnTo>
                  <a:lnTo>
                    <a:pt x="1325854" y="983945"/>
                  </a:lnTo>
                  <a:lnTo>
                    <a:pt x="1499336" y="0"/>
                  </a:lnTo>
                  <a:close/>
                </a:path>
                <a:path w="4748530" h="984250">
                  <a:moveTo>
                    <a:pt x="1564322" y="0"/>
                  </a:moveTo>
                  <a:lnTo>
                    <a:pt x="1531835" y="0"/>
                  </a:lnTo>
                  <a:lnTo>
                    <a:pt x="1358353" y="983945"/>
                  </a:lnTo>
                  <a:lnTo>
                    <a:pt x="1390840" y="983945"/>
                  </a:lnTo>
                  <a:lnTo>
                    <a:pt x="1564322" y="0"/>
                  </a:lnTo>
                  <a:close/>
                </a:path>
                <a:path w="4748530" h="984250">
                  <a:moveTo>
                    <a:pt x="1629308" y="0"/>
                  </a:moveTo>
                  <a:lnTo>
                    <a:pt x="1596809" y="0"/>
                  </a:lnTo>
                  <a:lnTo>
                    <a:pt x="1423327" y="983945"/>
                  </a:lnTo>
                  <a:lnTo>
                    <a:pt x="1455826" y="983945"/>
                  </a:lnTo>
                  <a:lnTo>
                    <a:pt x="1629308" y="0"/>
                  </a:lnTo>
                  <a:close/>
                </a:path>
                <a:path w="4748530" h="984250">
                  <a:moveTo>
                    <a:pt x="1694268" y="0"/>
                  </a:moveTo>
                  <a:lnTo>
                    <a:pt x="1661795" y="0"/>
                  </a:lnTo>
                  <a:lnTo>
                    <a:pt x="1488313" y="983945"/>
                  </a:lnTo>
                  <a:lnTo>
                    <a:pt x="1520786" y="983945"/>
                  </a:lnTo>
                  <a:lnTo>
                    <a:pt x="1694268" y="0"/>
                  </a:lnTo>
                  <a:close/>
                </a:path>
                <a:path w="4748530" h="984250">
                  <a:moveTo>
                    <a:pt x="1759267" y="0"/>
                  </a:moveTo>
                  <a:lnTo>
                    <a:pt x="1726768" y="0"/>
                  </a:lnTo>
                  <a:lnTo>
                    <a:pt x="1553286" y="983945"/>
                  </a:lnTo>
                  <a:lnTo>
                    <a:pt x="1585785" y="983945"/>
                  </a:lnTo>
                  <a:lnTo>
                    <a:pt x="1759267" y="0"/>
                  </a:lnTo>
                  <a:close/>
                </a:path>
                <a:path w="4748530" h="984250">
                  <a:moveTo>
                    <a:pt x="1824240" y="0"/>
                  </a:moveTo>
                  <a:lnTo>
                    <a:pt x="1791741" y="0"/>
                  </a:lnTo>
                  <a:lnTo>
                    <a:pt x="1618259" y="983945"/>
                  </a:lnTo>
                  <a:lnTo>
                    <a:pt x="1650758" y="983945"/>
                  </a:lnTo>
                  <a:lnTo>
                    <a:pt x="1824240" y="0"/>
                  </a:lnTo>
                  <a:close/>
                </a:path>
                <a:path w="4748530" h="984250">
                  <a:moveTo>
                    <a:pt x="1889239" y="0"/>
                  </a:moveTo>
                  <a:lnTo>
                    <a:pt x="1856740" y="0"/>
                  </a:lnTo>
                  <a:lnTo>
                    <a:pt x="1683258" y="983945"/>
                  </a:lnTo>
                  <a:lnTo>
                    <a:pt x="1715757" y="983945"/>
                  </a:lnTo>
                  <a:lnTo>
                    <a:pt x="1889239" y="0"/>
                  </a:lnTo>
                  <a:close/>
                </a:path>
                <a:path w="4748530" h="984250">
                  <a:moveTo>
                    <a:pt x="1954212" y="0"/>
                  </a:moveTo>
                  <a:lnTo>
                    <a:pt x="1921700" y="0"/>
                  </a:lnTo>
                  <a:lnTo>
                    <a:pt x="1748218" y="983945"/>
                  </a:lnTo>
                  <a:lnTo>
                    <a:pt x="1780730" y="983945"/>
                  </a:lnTo>
                  <a:lnTo>
                    <a:pt x="1954212" y="0"/>
                  </a:lnTo>
                  <a:close/>
                </a:path>
                <a:path w="4748530" h="984250">
                  <a:moveTo>
                    <a:pt x="2019185" y="0"/>
                  </a:moveTo>
                  <a:lnTo>
                    <a:pt x="1986699" y="0"/>
                  </a:lnTo>
                  <a:lnTo>
                    <a:pt x="1813217" y="983945"/>
                  </a:lnTo>
                  <a:lnTo>
                    <a:pt x="1845703" y="983945"/>
                  </a:lnTo>
                  <a:lnTo>
                    <a:pt x="2019185" y="0"/>
                  </a:lnTo>
                  <a:close/>
                </a:path>
                <a:path w="4748530" h="984250">
                  <a:moveTo>
                    <a:pt x="2084158" y="0"/>
                  </a:moveTo>
                  <a:lnTo>
                    <a:pt x="2051672" y="0"/>
                  </a:lnTo>
                  <a:lnTo>
                    <a:pt x="1878190" y="983945"/>
                  </a:lnTo>
                  <a:lnTo>
                    <a:pt x="1910676" y="983945"/>
                  </a:lnTo>
                  <a:lnTo>
                    <a:pt x="2084158" y="0"/>
                  </a:lnTo>
                  <a:close/>
                </a:path>
                <a:path w="4748530" h="984250">
                  <a:moveTo>
                    <a:pt x="2149132" y="0"/>
                  </a:moveTo>
                  <a:lnTo>
                    <a:pt x="2116645" y="0"/>
                  </a:lnTo>
                  <a:lnTo>
                    <a:pt x="1943163" y="983945"/>
                  </a:lnTo>
                  <a:lnTo>
                    <a:pt x="1975650" y="983945"/>
                  </a:lnTo>
                  <a:lnTo>
                    <a:pt x="2149132" y="0"/>
                  </a:lnTo>
                  <a:close/>
                </a:path>
                <a:path w="4748530" h="984250">
                  <a:moveTo>
                    <a:pt x="2214118" y="0"/>
                  </a:moveTo>
                  <a:lnTo>
                    <a:pt x="2181631" y="0"/>
                  </a:lnTo>
                  <a:lnTo>
                    <a:pt x="2008149" y="983945"/>
                  </a:lnTo>
                  <a:lnTo>
                    <a:pt x="2040636" y="983945"/>
                  </a:lnTo>
                  <a:lnTo>
                    <a:pt x="2214118" y="0"/>
                  </a:lnTo>
                  <a:close/>
                </a:path>
                <a:path w="4748530" h="984250">
                  <a:moveTo>
                    <a:pt x="2279104" y="0"/>
                  </a:moveTo>
                  <a:lnTo>
                    <a:pt x="2246604" y="0"/>
                  </a:lnTo>
                  <a:lnTo>
                    <a:pt x="2073122" y="983945"/>
                  </a:lnTo>
                  <a:lnTo>
                    <a:pt x="2105622" y="983945"/>
                  </a:lnTo>
                  <a:lnTo>
                    <a:pt x="2279104" y="0"/>
                  </a:lnTo>
                  <a:close/>
                </a:path>
                <a:path w="4748530" h="984250">
                  <a:moveTo>
                    <a:pt x="2344077" y="0"/>
                  </a:moveTo>
                  <a:lnTo>
                    <a:pt x="2311590" y="0"/>
                  </a:lnTo>
                  <a:lnTo>
                    <a:pt x="2138108" y="983945"/>
                  </a:lnTo>
                  <a:lnTo>
                    <a:pt x="2170595" y="983945"/>
                  </a:lnTo>
                  <a:lnTo>
                    <a:pt x="2344077" y="0"/>
                  </a:lnTo>
                  <a:close/>
                </a:path>
                <a:path w="4748530" h="984250">
                  <a:moveTo>
                    <a:pt x="2409075" y="0"/>
                  </a:moveTo>
                  <a:lnTo>
                    <a:pt x="2376563" y="0"/>
                  </a:lnTo>
                  <a:lnTo>
                    <a:pt x="2203081" y="983945"/>
                  </a:lnTo>
                  <a:lnTo>
                    <a:pt x="2235593" y="983945"/>
                  </a:lnTo>
                  <a:lnTo>
                    <a:pt x="2409075" y="0"/>
                  </a:lnTo>
                  <a:close/>
                </a:path>
                <a:path w="4748530" h="984250">
                  <a:moveTo>
                    <a:pt x="2474049" y="0"/>
                  </a:moveTo>
                  <a:lnTo>
                    <a:pt x="2441549" y="0"/>
                  </a:lnTo>
                  <a:lnTo>
                    <a:pt x="2268067" y="983945"/>
                  </a:lnTo>
                  <a:lnTo>
                    <a:pt x="2300567" y="983945"/>
                  </a:lnTo>
                  <a:lnTo>
                    <a:pt x="2474049" y="0"/>
                  </a:lnTo>
                  <a:close/>
                </a:path>
                <a:path w="4748530" h="984250">
                  <a:moveTo>
                    <a:pt x="2539034" y="0"/>
                  </a:moveTo>
                  <a:lnTo>
                    <a:pt x="2506548" y="0"/>
                  </a:lnTo>
                  <a:lnTo>
                    <a:pt x="2333066" y="983945"/>
                  </a:lnTo>
                  <a:lnTo>
                    <a:pt x="2365552" y="983945"/>
                  </a:lnTo>
                  <a:lnTo>
                    <a:pt x="2539034" y="0"/>
                  </a:lnTo>
                  <a:close/>
                </a:path>
                <a:path w="4748530" h="984250">
                  <a:moveTo>
                    <a:pt x="2604008" y="0"/>
                  </a:moveTo>
                  <a:lnTo>
                    <a:pt x="2571508" y="0"/>
                  </a:lnTo>
                  <a:lnTo>
                    <a:pt x="2398026" y="983945"/>
                  </a:lnTo>
                  <a:lnTo>
                    <a:pt x="2430526" y="983945"/>
                  </a:lnTo>
                  <a:lnTo>
                    <a:pt x="2604008" y="0"/>
                  </a:lnTo>
                  <a:close/>
                </a:path>
                <a:path w="4748530" h="984250">
                  <a:moveTo>
                    <a:pt x="2668994" y="0"/>
                  </a:moveTo>
                  <a:lnTo>
                    <a:pt x="2636494" y="0"/>
                  </a:lnTo>
                  <a:lnTo>
                    <a:pt x="2463012" y="983945"/>
                  </a:lnTo>
                  <a:lnTo>
                    <a:pt x="2495512" y="983945"/>
                  </a:lnTo>
                  <a:lnTo>
                    <a:pt x="2668994" y="0"/>
                  </a:lnTo>
                  <a:close/>
                </a:path>
                <a:path w="4748530" h="984250">
                  <a:moveTo>
                    <a:pt x="2733967" y="0"/>
                  </a:moveTo>
                  <a:lnTo>
                    <a:pt x="2701480" y="0"/>
                  </a:lnTo>
                  <a:lnTo>
                    <a:pt x="2527998" y="983945"/>
                  </a:lnTo>
                  <a:lnTo>
                    <a:pt x="2560485" y="983945"/>
                  </a:lnTo>
                  <a:lnTo>
                    <a:pt x="2733967" y="0"/>
                  </a:lnTo>
                  <a:close/>
                </a:path>
                <a:path w="4748530" h="984250">
                  <a:moveTo>
                    <a:pt x="2798953" y="0"/>
                  </a:moveTo>
                  <a:lnTo>
                    <a:pt x="2766466" y="0"/>
                  </a:lnTo>
                  <a:lnTo>
                    <a:pt x="2592984" y="983945"/>
                  </a:lnTo>
                  <a:lnTo>
                    <a:pt x="2625471" y="983945"/>
                  </a:lnTo>
                  <a:lnTo>
                    <a:pt x="2798953" y="0"/>
                  </a:lnTo>
                  <a:close/>
                </a:path>
                <a:path w="4748530" h="984250">
                  <a:moveTo>
                    <a:pt x="2863926" y="0"/>
                  </a:moveTo>
                  <a:lnTo>
                    <a:pt x="2831427" y="0"/>
                  </a:lnTo>
                  <a:lnTo>
                    <a:pt x="2657945" y="983945"/>
                  </a:lnTo>
                  <a:lnTo>
                    <a:pt x="2690444" y="983945"/>
                  </a:lnTo>
                  <a:lnTo>
                    <a:pt x="2863926" y="0"/>
                  </a:lnTo>
                  <a:close/>
                </a:path>
                <a:path w="4748530" h="984250">
                  <a:moveTo>
                    <a:pt x="2928912" y="0"/>
                  </a:moveTo>
                  <a:lnTo>
                    <a:pt x="2896425" y="0"/>
                  </a:lnTo>
                  <a:lnTo>
                    <a:pt x="2722943" y="983945"/>
                  </a:lnTo>
                  <a:lnTo>
                    <a:pt x="2755430" y="983945"/>
                  </a:lnTo>
                  <a:lnTo>
                    <a:pt x="2928912" y="0"/>
                  </a:lnTo>
                  <a:close/>
                </a:path>
                <a:path w="4748530" h="984250">
                  <a:moveTo>
                    <a:pt x="2993885" y="0"/>
                  </a:moveTo>
                  <a:lnTo>
                    <a:pt x="2961398" y="0"/>
                  </a:lnTo>
                  <a:lnTo>
                    <a:pt x="2787916" y="983945"/>
                  </a:lnTo>
                  <a:lnTo>
                    <a:pt x="2820403" y="983945"/>
                  </a:lnTo>
                  <a:lnTo>
                    <a:pt x="2993885" y="0"/>
                  </a:lnTo>
                  <a:close/>
                </a:path>
                <a:path w="4748530" h="984250">
                  <a:moveTo>
                    <a:pt x="3058871" y="0"/>
                  </a:moveTo>
                  <a:lnTo>
                    <a:pt x="3026384" y="0"/>
                  </a:lnTo>
                  <a:lnTo>
                    <a:pt x="2852902" y="983945"/>
                  </a:lnTo>
                  <a:lnTo>
                    <a:pt x="2885389" y="983945"/>
                  </a:lnTo>
                  <a:lnTo>
                    <a:pt x="3058871" y="0"/>
                  </a:lnTo>
                  <a:close/>
                </a:path>
                <a:path w="4748530" h="984250">
                  <a:moveTo>
                    <a:pt x="3123857" y="0"/>
                  </a:moveTo>
                  <a:lnTo>
                    <a:pt x="3091357" y="0"/>
                  </a:lnTo>
                  <a:lnTo>
                    <a:pt x="2917875" y="983945"/>
                  </a:lnTo>
                  <a:lnTo>
                    <a:pt x="2950375" y="983945"/>
                  </a:lnTo>
                  <a:lnTo>
                    <a:pt x="3123857" y="0"/>
                  </a:lnTo>
                  <a:close/>
                </a:path>
                <a:path w="4748530" h="984250">
                  <a:moveTo>
                    <a:pt x="3188830" y="0"/>
                  </a:moveTo>
                  <a:lnTo>
                    <a:pt x="3156331" y="0"/>
                  </a:lnTo>
                  <a:lnTo>
                    <a:pt x="2982849" y="983945"/>
                  </a:lnTo>
                  <a:lnTo>
                    <a:pt x="3015348" y="983945"/>
                  </a:lnTo>
                  <a:lnTo>
                    <a:pt x="3188830" y="0"/>
                  </a:lnTo>
                  <a:close/>
                </a:path>
                <a:path w="4748530" h="984250">
                  <a:moveTo>
                    <a:pt x="3253803" y="0"/>
                  </a:moveTo>
                  <a:lnTo>
                    <a:pt x="3221329" y="0"/>
                  </a:lnTo>
                  <a:lnTo>
                    <a:pt x="3047847" y="983945"/>
                  </a:lnTo>
                  <a:lnTo>
                    <a:pt x="3080321" y="983945"/>
                  </a:lnTo>
                  <a:lnTo>
                    <a:pt x="3253803" y="0"/>
                  </a:lnTo>
                  <a:close/>
                </a:path>
                <a:path w="4748530" h="984250">
                  <a:moveTo>
                    <a:pt x="3318802" y="0"/>
                  </a:moveTo>
                  <a:lnTo>
                    <a:pt x="3286302" y="0"/>
                  </a:lnTo>
                  <a:lnTo>
                    <a:pt x="3112820" y="983945"/>
                  </a:lnTo>
                  <a:lnTo>
                    <a:pt x="3145320" y="983945"/>
                  </a:lnTo>
                  <a:lnTo>
                    <a:pt x="3318802" y="0"/>
                  </a:lnTo>
                  <a:close/>
                </a:path>
                <a:path w="4748530" h="984250">
                  <a:moveTo>
                    <a:pt x="3383775" y="0"/>
                  </a:moveTo>
                  <a:lnTo>
                    <a:pt x="3351288" y="0"/>
                  </a:lnTo>
                  <a:lnTo>
                    <a:pt x="3177806" y="983945"/>
                  </a:lnTo>
                  <a:lnTo>
                    <a:pt x="3210293" y="983945"/>
                  </a:lnTo>
                  <a:lnTo>
                    <a:pt x="3383775" y="0"/>
                  </a:lnTo>
                  <a:close/>
                </a:path>
                <a:path w="4748530" h="984250">
                  <a:moveTo>
                    <a:pt x="3448761" y="0"/>
                  </a:moveTo>
                  <a:lnTo>
                    <a:pt x="3416262" y="0"/>
                  </a:lnTo>
                  <a:lnTo>
                    <a:pt x="3242780" y="983945"/>
                  </a:lnTo>
                  <a:lnTo>
                    <a:pt x="3275279" y="983945"/>
                  </a:lnTo>
                  <a:lnTo>
                    <a:pt x="3448761" y="0"/>
                  </a:lnTo>
                  <a:close/>
                </a:path>
                <a:path w="4748530" h="984250">
                  <a:moveTo>
                    <a:pt x="3513734" y="0"/>
                  </a:moveTo>
                  <a:lnTo>
                    <a:pt x="3481222" y="0"/>
                  </a:lnTo>
                  <a:lnTo>
                    <a:pt x="3307740" y="983945"/>
                  </a:lnTo>
                  <a:lnTo>
                    <a:pt x="3340252" y="983945"/>
                  </a:lnTo>
                  <a:lnTo>
                    <a:pt x="3513734" y="0"/>
                  </a:lnTo>
                  <a:close/>
                </a:path>
                <a:path w="4748530" h="984250">
                  <a:moveTo>
                    <a:pt x="3578707" y="0"/>
                  </a:moveTo>
                  <a:lnTo>
                    <a:pt x="3546233" y="0"/>
                  </a:lnTo>
                  <a:lnTo>
                    <a:pt x="3372751" y="983945"/>
                  </a:lnTo>
                  <a:lnTo>
                    <a:pt x="3405238" y="983945"/>
                  </a:lnTo>
                  <a:lnTo>
                    <a:pt x="3578707" y="0"/>
                  </a:lnTo>
                  <a:close/>
                </a:path>
                <a:path w="4748530" h="984250">
                  <a:moveTo>
                    <a:pt x="3643693" y="0"/>
                  </a:moveTo>
                  <a:lnTo>
                    <a:pt x="3611194" y="0"/>
                  </a:lnTo>
                  <a:lnTo>
                    <a:pt x="3437712" y="983945"/>
                  </a:lnTo>
                  <a:lnTo>
                    <a:pt x="3470211" y="983945"/>
                  </a:lnTo>
                  <a:lnTo>
                    <a:pt x="3643693" y="0"/>
                  </a:lnTo>
                  <a:close/>
                </a:path>
                <a:path w="4748530" h="984250">
                  <a:moveTo>
                    <a:pt x="3708679" y="0"/>
                  </a:moveTo>
                  <a:lnTo>
                    <a:pt x="3676180" y="0"/>
                  </a:lnTo>
                  <a:lnTo>
                    <a:pt x="3502698" y="983945"/>
                  </a:lnTo>
                  <a:lnTo>
                    <a:pt x="3535197" y="983945"/>
                  </a:lnTo>
                  <a:lnTo>
                    <a:pt x="3708679" y="0"/>
                  </a:lnTo>
                  <a:close/>
                </a:path>
                <a:path w="4748530" h="984250">
                  <a:moveTo>
                    <a:pt x="3773652" y="0"/>
                  </a:moveTo>
                  <a:lnTo>
                    <a:pt x="3741166" y="0"/>
                  </a:lnTo>
                  <a:lnTo>
                    <a:pt x="3567684" y="983945"/>
                  </a:lnTo>
                  <a:lnTo>
                    <a:pt x="3600170" y="983945"/>
                  </a:lnTo>
                  <a:lnTo>
                    <a:pt x="3773652" y="0"/>
                  </a:lnTo>
                  <a:close/>
                </a:path>
                <a:path w="4748530" h="984250">
                  <a:moveTo>
                    <a:pt x="3838638" y="0"/>
                  </a:moveTo>
                  <a:lnTo>
                    <a:pt x="3806139" y="0"/>
                  </a:lnTo>
                  <a:lnTo>
                    <a:pt x="3632657" y="983945"/>
                  </a:lnTo>
                  <a:lnTo>
                    <a:pt x="3665156" y="983945"/>
                  </a:lnTo>
                  <a:lnTo>
                    <a:pt x="3838638" y="0"/>
                  </a:lnTo>
                  <a:close/>
                </a:path>
                <a:path w="4748530" h="984250">
                  <a:moveTo>
                    <a:pt x="3903611" y="0"/>
                  </a:moveTo>
                  <a:lnTo>
                    <a:pt x="3871137" y="0"/>
                  </a:lnTo>
                  <a:lnTo>
                    <a:pt x="3697655" y="983945"/>
                  </a:lnTo>
                  <a:lnTo>
                    <a:pt x="3730129" y="983945"/>
                  </a:lnTo>
                  <a:lnTo>
                    <a:pt x="3903611" y="0"/>
                  </a:lnTo>
                  <a:close/>
                </a:path>
                <a:path w="4748530" h="984250">
                  <a:moveTo>
                    <a:pt x="3968597" y="0"/>
                  </a:moveTo>
                  <a:lnTo>
                    <a:pt x="3936098" y="0"/>
                  </a:lnTo>
                  <a:lnTo>
                    <a:pt x="3762616" y="983945"/>
                  </a:lnTo>
                  <a:lnTo>
                    <a:pt x="3795115" y="983945"/>
                  </a:lnTo>
                  <a:lnTo>
                    <a:pt x="3968597" y="0"/>
                  </a:lnTo>
                  <a:close/>
                </a:path>
                <a:path w="4748530" h="984250">
                  <a:moveTo>
                    <a:pt x="4033570" y="0"/>
                  </a:moveTo>
                  <a:lnTo>
                    <a:pt x="4001084" y="0"/>
                  </a:lnTo>
                  <a:lnTo>
                    <a:pt x="3827602" y="983945"/>
                  </a:lnTo>
                  <a:lnTo>
                    <a:pt x="3860088" y="983945"/>
                  </a:lnTo>
                  <a:lnTo>
                    <a:pt x="4033570" y="0"/>
                  </a:lnTo>
                  <a:close/>
                </a:path>
                <a:path w="4748530" h="984250">
                  <a:moveTo>
                    <a:pt x="4098556" y="0"/>
                  </a:moveTo>
                  <a:lnTo>
                    <a:pt x="4066070" y="0"/>
                  </a:lnTo>
                  <a:lnTo>
                    <a:pt x="3892588" y="983945"/>
                  </a:lnTo>
                  <a:lnTo>
                    <a:pt x="3925074" y="983945"/>
                  </a:lnTo>
                  <a:lnTo>
                    <a:pt x="4098556" y="0"/>
                  </a:lnTo>
                  <a:close/>
                </a:path>
                <a:path w="4748530" h="984250">
                  <a:moveTo>
                    <a:pt x="4163542" y="0"/>
                  </a:moveTo>
                  <a:lnTo>
                    <a:pt x="4131043" y="0"/>
                  </a:lnTo>
                  <a:lnTo>
                    <a:pt x="3957561" y="983945"/>
                  </a:lnTo>
                  <a:lnTo>
                    <a:pt x="3990060" y="983945"/>
                  </a:lnTo>
                  <a:lnTo>
                    <a:pt x="4163542" y="0"/>
                  </a:lnTo>
                  <a:close/>
                </a:path>
                <a:path w="4748530" h="984250">
                  <a:moveTo>
                    <a:pt x="4228528" y="0"/>
                  </a:moveTo>
                  <a:lnTo>
                    <a:pt x="4196029" y="0"/>
                  </a:lnTo>
                  <a:lnTo>
                    <a:pt x="4022547" y="983945"/>
                  </a:lnTo>
                  <a:lnTo>
                    <a:pt x="4055046" y="983945"/>
                  </a:lnTo>
                  <a:lnTo>
                    <a:pt x="4228528" y="0"/>
                  </a:lnTo>
                  <a:close/>
                </a:path>
                <a:path w="4748530" h="984250">
                  <a:moveTo>
                    <a:pt x="4293489" y="0"/>
                  </a:moveTo>
                  <a:lnTo>
                    <a:pt x="4261015" y="0"/>
                  </a:lnTo>
                  <a:lnTo>
                    <a:pt x="4087533" y="983945"/>
                  </a:lnTo>
                  <a:lnTo>
                    <a:pt x="4120019" y="983945"/>
                  </a:lnTo>
                  <a:lnTo>
                    <a:pt x="4293489" y="0"/>
                  </a:lnTo>
                  <a:close/>
                </a:path>
                <a:path w="4748530" h="984250">
                  <a:moveTo>
                    <a:pt x="4358475" y="0"/>
                  </a:moveTo>
                  <a:lnTo>
                    <a:pt x="4325988" y="0"/>
                  </a:lnTo>
                  <a:lnTo>
                    <a:pt x="4152506" y="983945"/>
                  </a:lnTo>
                  <a:lnTo>
                    <a:pt x="4184993" y="983945"/>
                  </a:lnTo>
                  <a:lnTo>
                    <a:pt x="4358475" y="0"/>
                  </a:lnTo>
                  <a:close/>
                </a:path>
                <a:path w="4748530" h="984250">
                  <a:moveTo>
                    <a:pt x="4423461" y="0"/>
                  </a:moveTo>
                  <a:lnTo>
                    <a:pt x="4390974" y="0"/>
                  </a:lnTo>
                  <a:lnTo>
                    <a:pt x="4217492" y="983945"/>
                  </a:lnTo>
                  <a:lnTo>
                    <a:pt x="4249979" y="983945"/>
                  </a:lnTo>
                  <a:lnTo>
                    <a:pt x="4423461" y="0"/>
                  </a:lnTo>
                  <a:close/>
                </a:path>
                <a:path w="4748530" h="984250">
                  <a:moveTo>
                    <a:pt x="4488446" y="0"/>
                  </a:moveTo>
                  <a:lnTo>
                    <a:pt x="4455960" y="0"/>
                  </a:lnTo>
                  <a:lnTo>
                    <a:pt x="4282478" y="983945"/>
                  </a:lnTo>
                  <a:lnTo>
                    <a:pt x="4314964" y="983945"/>
                  </a:lnTo>
                  <a:lnTo>
                    <a:pt x="4488446" y="0"/>
                  </a:lnTo>
                  <a:close/>
                </a:path>
                <a:path w="4748530" h="984250">
                  <a:moveTo>
                    <a:pt x="4553420" y="0"/>
                  </a:moveTo>
                  <a:lnTo>
                    <a:pt x="4520933" y="0"/>
                  </a:lnTo>
                  <a:lnTo>
                    <a:pt x="4347451" y="983945"/>
                  </a:lnTo>
                  <a:lnTo>
                    <a:pt x="4379938" y="983945"/>
                  </a:lnTo>
                  <a:lnTo>
                    <a:pt x="4553420" y="0"/>
                  </a:lnTo>
                  <a:close/>
                </a:path>
                <a:path w="4748530" h="984250">
                  <a:moveTo>
                    <a:pt x="4618393" y="0"/>
                  </a:moveTo>
                  <a:lnTo>
                    <a:pt x="4585906" y="0"/>
                  </a:lnTo>
                  <a:lnTo>
                    <a:pt x="4412424" y="983945"/>
                  </a:lnTo>
                  <a:lnTo>
                    <a:pt x="4444911" y="983945"/>
                  </a:lnTo>
                  <a:lnTo>
                    <a:pt x="4618393" y="0"/>
                  </a:lnTo>
                  <a:close/>
                </a:path>
                <a:path w="4748530" h="984250">
                  <a:moveTo>
                    <a:pt x="4683391" y="0"/>
                  </a:moveTo>
                  <a:lnTo>
                    <a:pt x="4650892" y="0"/>
                  </a:lnTo>
                  <a:lnTo>
                    <a:pt x="4477410" y="983945"/>
                  </a:lnTo>
                  <a:lnTo>
                    <a:pt x="4509909" y="983945"/>
                  </a:lnTo>
                  <a:lnTo>
                    <a:pt x="4683391" y="0"/>
                  </a:lnTo>
                  <a:close/>
                </a:path>
                <a:path w="4748530" h="984250">
                  <a:moveTo>
                    <a:pt x="4748352" y="0"/>
                  </a:moveTo>
                  <a:lnTo>
                    <a:pt x="4715865" y="0"/>
                  </a:lnTo>
                  <a:lnTo>
                    <a:pt x="4542383" y="983945"/>
                  </a:lnTo>
                  <a:lnTo>
                    <a:pt x="4574870" y="983945"/>
                  </a:lnTo>
                  <a:lnTo>
                    <a:pt x="4748352" y="0"/>
                  </a:lnTo>
                  <a:close/>
                </a:path>
              </a:pathLst>
            </a:custGeom>
            <a:solidFill>
              <a:srgbClr val="FFE005"/>
            </a:solidFill>
          </p:spPr>
          <p:txBody>
            <a:bodyPr wrap="square" lIns="0" tIns="0" rIns="0" bIns="0" rtlCol="0"/>
            <a:lstStyle/>
            <a:p>
              <a:endParaRPr/>
            </a:p>
          </p:txBody>
        </p:sp>
        <p:sp>
          <p:nvSpPr>
            <p:cNvPr id="4" name="object 4"/>
            <p:cNvSpPr/>
            <p:nvPr/>
          </p:nvSpPr>
          <p:spPr>
            <a:xfrm>
              <a:off x="7306221" y="0"/>
              <a:ext cx="1854200" cy="984250"/>
            </a:xfrm>
            <a:custGeom>
              <a:avLst/>
              <a:gdLst/>
              <a:ahLst/>
              <a:cxnLst/>
              <a:rect l="l" t="t" r="r" b="b"/>
              <a:pathLst>
                <a:path w="1854200" h="984250">
                  <a:moveTo>
                    <a:pt x="205968" y="0"/>
                  </a:moveTo>
                  <a:lnTo>
                    <a:pt x="173482" y="0"/>
                  </a:lnTo>
                  <a:lnTo>
                    <a:pt x="0" y="983945"/>
                  </a:lnTo>
                  <a:lnTo>
                    <a:pt x="32486" y="983945"/>
                  </a:lnTo>
                  <a:lnTo>
                    <a:pt x="205968" y="0"/>
                  </a:lnTo>
                  <a:close/>
                </a:path>
                <a:path w="1854200" h="984250">
                  <a:moveTo>
                    <a:pt x="270954" y="0"/>
                  </a:moveTo>
                  <a:lnTo>
                    <a:pt x="238467" y="0"/>
                  </a:lnTo>
                  <a:lnTo>
                    <a:pt x="64985" y="983945"/>
                  </a:lnTo>
                  <a:lnTo>
                    <a:pt x="97472" y="983945"/>
                  </a:lnTo>
                  <a:lnTo>
                    <a:pt x="270954" y="0"/>
                  </a:lnTo>
                  <a:close/>
                </a:path>
                <a:path w="1854200" h="984250">
                  <a:moveTo>
                    <a:pt x="335940" y="0"/>
                  </a:moveTo>
                  <a:lnTo>
                    <a:pt x="303441" y="0"/>
                  </a:lnTo>
                  <a:lnTo>
                    <a:pt x="129959" y="983945"/>
                  </a:lnTo>
                  <a:lnTo>
                    <a:pt x="162458" y="983945"/>
                  </a:lnTo>
                  <a:lnTo>
                    <a:pt x="335940" y="0"/>
                  </a:lnTo>
                  <a:close/>
                </a:path>
                <a:path w="1854200" h="984250">
                  <a:moveTo>
                    <a:pt x="400913" y="0"/>
                  </a:moveTo>
                  <a:lnTo>
                    <a:pt x="368439" y="0"/>
                  </a:lnTo>
                  <a:lnTo>
                    <a:pt x="194957" y="983945"/>
                  </a:lnTo>
                  <a:lnTo>
                    <a:pt x="227431" y="983945"/>
                  </a:lnTo>
                  <a:lnTo>
                    <a:pt x="400913" y="0"/>
                  </a:lnTo>
                  <a:close/>
                </a:path>
                <a:path w="1854200" h="984250">
                  <a:moveTo>
                    <a:pt x="465899" y="0"/>
                  </a:moveTo>
                  <a:lnTo>
                    <a:pt x="433412" y="0"/>
                  </a:lnTo>
                  <a:lnTo>
                    <a:pt x="259930" y="983945"/>
                  </a:lnTo>
                  <a:lnTo>
                    <a:pt x="292417" y="983945"/>
                  </a:lnTo>
                  <a:lnTo>
                    <a:pt x="465899" y="0"/>
                  </a:lnTo>
                  <a:close/>
                </a:path>
                <a:path w="1854200" h="984250">
                  <a:moveTo>
                    <a:pt x="530885" y="0"/>
                  </a:moveTo>
                  <a:lnTo>
                    <a:pt x="498386" y="0"/>
                  </a:lnTo>
                  <a:lnTo>
                    <a:pt x="324904" y="983945"/>
                  </a:lnTo>
                  <a:lnTo>
                    <a:pt x="357403" y="983945"/>
                  </a:lnTo>
                  <a:lnTo>
                    <a:pt x="530885" y="0"/>
                  </a:lnTo>
                  <a:close/>
                </a:path>
                <a:path w="1854200" h="984250">
                  <a:moveTo>
                    <a:pt x="595871" y="0"/>
                  </a:moveTo>
                  <a:lnTo>
                    <a:pt x="563384" y="0"/>
                  </a:lnTo>
                  <a:lnTo>
                    <a:pt x="389902" y="983945"/>
                  </a:lnTo>
                  <a:lnTo>
                    <a:pt x="422389" y="983945"/>
                  </a:lnTo>
                  <a:lnTo>
                    <a:pt x="595871" y="0"/>
                  </a:lnTo>
                  <a:close/>
                </a:path>
                <a:path w="1854200" h="984250">
                  <a:moveTo>
                    <a:pt x="660844" y="0"/>
                  </a:moveTo>
                  <a:lnTo>
                    <a:pt x="628345" y="0"/>
                  </a:lnTo>
                  <a:lnTo>
                    <a:pt x="454863" y="983945"/>
                  </a:lnTo>
                  <a:lnTo>
                    <a:pt x="487362" y="983945"/>
                  </a:lnTo>
                  <a:lnTo>
                    <a:pt x="660844" y="0"/>
                  </a:lnTo>
                  <a:close/>
                </a:path>
                <a:path w="1854200" h="984250">
                  <a:moveTo>
                    <a:pt x="725817" y="0"/>
                  </a:moveTo>
                  <a:lnTo>
                    <a:pt x="693331" y="0"/>
                  </a:lnTo>
                  <a:lnTo>
                    <a:pt x="519849" y="983945"/>
                  </a:lnTo>
                  <a:lnTo>
                    <a:pt x="552335" y="983945"/>
                  </a:lnTo>
                  <a:lnTo>
                    <a:pt x="725817" y="0"/>
                  </a:lnTo>
                  <a:close/>
                </a:path>
                <a:path w="1854200" h="984250">
                  <a:moveTo>
                    <a:pt x="790803" y="0"/>
                  </a:moveTo>
                  <a:lnTo>
                    <a:pt x="758304" y="0"/>
                  </a:lnTo>
                  <a:lnTo>
                    <a:pt x="584822" y="983945"/>
                  </a:lnTo>
                  <a:lnTo>
                    <a:pt x="617321" y="983945"/>
                  </a:lnTo>
                  <a:lnTo>
                    <a:pt x="790803" y="0"/>
                  </a:lnTo>
                  <a:close/>
                </a:path>
                <a:path w="1854200" h="984250">
                  <a:moveTo>
                    <a:pt x="855789" y="0"/>
                  </a:moveTo>
                  <a:lnTo>
                    <a:pt x="823302" y="0"/>
                  </a:lnTo>
                  <a:lnTo>
                    <a:pt x="649820" y="983945"/>
                  </a:lnTo>
                  <a:lnTo>
                    <a:pt x="682307" y="983945"/>
                  </a:lnTo>
                  <a:lnTo>
                    <a:pt x="855789" y="0"/>
                  </a:lnTo>
                  <a:close/>
                </a:path>
                <a:path w="1854200" h="984250">
                  <a:moveTo>
                    <a:pt x="920762" y="0"/>
                  </a:moveTo>
                  <a:lnTo>
                    <a:pt x="888276" y="0"/>
                  </a:lnTo>
                  <a:lnTo>
                    <a:pt x="714794" y="983945"/>
                  </a:lnTo>
                  <a:lnTo>
                    <a:pt x="747280" y="983945"/>
                  </a:lnTo>
                  <a:lnTo>
                    <a:pt x="920762" y="0"/>
                  </a:lnTo>
                  <a:close/>
                </a:path>
                <a:path w="1854200" h="984250">
                  <a:moveTo>
                    <a:pt x="985761" y="0"/>
                  </a:moveTo>
                  <a:lnTo>
                    <a:pt x="953262" y="0"/>
                  </a:lnTo>
                  <a:lnTo>
                    <a:pt x="779780" y="983945"/>
                  </a:lnTo>
                  <a:lnTo>
                    <a:pt x="812279" y="983945"/>
                  </a:lnTo>
                  <a:lnTo>
                    <a:pt x="985761" y="0"/>
                  </a:lnTo>
                  <a:close/>
                </a:path>
                <a:path w="1854200" h="984250">
                  <a:moveTo>
                    <a:pt x="1050721" y="0"/>
                  </a:moveTo>
                  <a:lnTo>
                    <a:pt x="1018222" y="0"/>
                  </a:lnTo>
                  <a:lnTo>
                    <a:pt x="844740" y="983945"/>
                  </a:lnTo>
                  <a:lnTo>
                    <a:pt x="877239" y="983945"/>
                  </a:lnTo>
                  <a:lnTo>
                    <a:pt x="1050721" y="0"/>
                  </a:lnTo>
                  <a:close/>
                </a:path>
                <a:path w="1854200" h="984250">
                  <a:moveTo>
                    <a:pt x="1115695" y="0"/>
                  </a:moveTo>
                  <a:lnTo>
                    <a:pt x="1083221" y="0"/>
                  </a:lnTo>
                  <a:lnTo>
                    <a:pt x="909739" y="983945"/>
                  </a:lnTo>
                  <a:lnTo>
                    <a:pt x="942225" y="983945"/>
                  </a:lnTo>
                  <a:lnTo>
                    <a:pt x="1115695" y="0"/>
                  </a:lnTo>
                  <a:close/>
                </a:path>
                <a:path w="1854200" h="984250">
                  <a:moveTo>
                    <a:pt x="1180693" y="0"/>
                  </a:moveTo>
                  <a:lnTo>
                    <a:pt x="1148207" y="0"/>
                  </a:lnTo>
                  <a:lnTo>
                    <a:pt x="974725" y="983945"/>
                  </a:lnTo>
                  <a:lnTo>
                    <a:pt x="1007211" y="983945"/>
                  </a:lnTo>
                  <a:lnTo>
                    <a:pt x="1180693" y="0"/>
                  </a:lnTo>
                  <a:close/>
                </a:path>
                <a:path w="1854200" h="984250">
                  <a:moveTo>
                    <a:pt x="1245666" y="0"/>
                  </a:moveTo>
                  <a:lnTo>
                    <a:pt x="1213167" y="0"/>
                  </a:lnTo>
                  <a:lnTo>
                    <a:pt x="1039685" y="983945"/>
                  </a:lnTo>
                  <a:lnTo>
                    <a:pt x="1072184" y="983945"/>
                  </a:lnTo>
                  <a:lnTo>
                    <a:pt x="1245666" y="0"/>
                  </a:lnTo>
                  <a:close/>
                </a:path>
                <a:path w="1854200" h="984250">
                  <a:moveTo>
                    <a:pt x="1310652" y="0"/>
                  </a:moveTo>
                  <a:lnTo>
                    <a:pt x="1278153" y="0"/>
                  </a:lnTo>
                  <a:lnTo>
                    <a:pt x="1104671" y="983945"/>
                  </a:lnTo>
                  <a:lnTo>
                    <a:pt x="1137170" y="983945"/>
                  </a:lnTo>
                  <a:lnTo>
                    <a:pt x="1310652" y="0"/>
                  </a:lnTo>
                  <a:close/>
                </a:path>
                <a:path w="1854200" h="984250">
                  <a:moveTo>
                    <a:pt x="1375625" y="0"/>
                  </a:moveTo>
                  <a:lnTo>
                    <a:pt x="1343139" y="0"/>
                  </a:lnTo>
                  <a:lnTo>
                    <a:pt x="1169657" y="983945"/>
                  </a:lnTo>
                  <a:lnTo>
                    <a:pt x="1202143" y="983945"/>
                  </a:lnTo>
                  <a:lnTo>
                    <a:pt x="1375625" y="0"/>
                  </a:lnTo>
                  <a:close/>
                </a:path>
                <a:path w="1854200" h="984250">
                  <a:moveTo>
                    <a:pt x="1440599" y="0"/>
                  </a:moveTo>
                  <a:lnTo>
                    <a:pt x="1408125" y="0"/>
                  </a:lnTo>
                  <a:lnTo>
                    <a:pt x="1234643" y="983945"/>
                  </a:lnTo>
                  <a:lnTo>
                    <a:pt x="1267117" y="983945"/>
                  </a:lnTo>
                  <a:lnTo>
                    <a:pt x="1440599" y="0"/>
                  </a:lnTo>
                  <a:close/>
                </a:path>
                <a:path w="1854200" h="984250">
                  <a:moveTo>
                    <a:pt x="1505597" y="0"/>
                  </a:moveTo>
                  <a:lnTo>
                    <a:pt x="1473098" y="0"/>
                  </a:lnTo>
                  <a:lnTo>
                    <a:pt x="1299616" y="983945"/>
                  </a:lnTo>
                  <a:lnTo>
                    <a:pt x="1332115" y="983945"/>
                  </a:lnTo>
                  <a:lnTo>
                    <a:pt x="1505597" y="0"/>
                  </a:lnTo>
                  <a:close/>
                </a:path>
                <a:path w="1854200" h="984250">
                  <a:moveTo>
                    <a:pt x="1570570" y="0"/>
                  </a:moveTo>
                  <a:lnTo>
                    <a:pt x="1538084" y="0"/>
                  </a:lnTo>
                  <a:lnTo>
                    <a:pt x="1364602" y="983945"/>
                  </a:lnTo>
                  <a:lnTo>
                    <a:pt x="1397088" y="983945"/>
                  </a:lnTo>
                  <a:lnTo>
                    <a:pt x="1570570" y="0"/>
                  </a:lnTo>
                  <a:close/>
                </a:path>
                <a:path w="1854200" h="984250">
                  <a:moveTo>
                    <a:pt x="1635544" y="0"/>
                  </a:moveTo>
                  <a:lnTo>
                    <a:pt x="1603070" y="0"/>
                  </a:lnTo>
                  <a:lnTo>
                    <a:pt x="1429588" y="983945"/>
                  </a:lnTo>
                  <a:lnTo>
                    <a:pt x="1462062" y="983945"/>
                  </a:lnTo>
                  <a:lnTo>
                    <a:pt x="1635544" y="0"/>
                  </a:lnTo>
                  <a:close/>
                </a:path>
                <a:path w="1854200" h="984250">
                  <a:moveTo>
                    <a:pt x="1700530" y="0"/>
                  </a:moveTo>
                  <a:lnTo>
                    <a:pt x="1668030" y="0"/>
                  </a:lnTo>
                  <a:lnTo>
                    <a:pt x="1494548" y="983945"/>
                  </a:lnTo>
                  <a:lnTo>
                    <a:pt x="1527048" y="983945"/>
                  </a:lnTo>
                  <a:lnTo>
                    <a:pt x="1700530" y="0"/>
                  </a:lnTo>
                  <a:close/>
                </a:path>
                <a:path w="1854200" h="984250">
                  <a:moveTo>
                    <a:pt x="1765503" y="0"/>
                  </a:moveTo>
                  <a:lnTo>
                    <a:pt x="1733016" y="0"/>
                  </a:lnTo>
                  <a:lnTo>
                    <a:pt x="1559534" y="983945"/>
                  </a:lnTo>
                  <a:lnTo>
                    <a:pt x="1592021" y="983945"/>
                  </a:lnTo>
                  <a:lnTo>
                    <a:pt x="1765503" y="0"/>
                  </a:lnTo>
                  <a:close/>
                </a:path>
                <a:path w="1854200" h="984250">
                  <a:moveTo>
                    <a:pt x="1830489" y="0"/>
                  </a:moveTo>
                  <a:lnTo>
                    <a:pt x="1798002" y="0"/>
                  </a:lnTo>
                  <a:lnTo>
                    <a:pt x="1624520" y="983945"/>
                  </a:lnTo>
                  <a:lnTo>
                    <a:pt x="1657007" y="983945"/>
                  </a:lnTo>
                  <a:lnTo>
                    <a:pt x="1830489" y="0"/>
                  </a:lnTo>
                  <a:close/>
                </a:path>
                <a:path w="1854200" h="984250">
                  <a:moveTo>
                    <a:pt x="1853653" y="790041"/>
                  </a:moveTo>
                  <a:lnTo>
                    <a:pt x="1819465" y="983945"/>
                  </a:lnTo>
                  <a:lnTo>
                    <a:pt x="1851964" y="983945"/>
                  </a:lnTo>
                  <a:lnTo>
                    <a:pt x="1853653" y="974344"/>
                  </a:lnTo>
                  <a:lnTo>
                    <a:pt x="1853653" y="790041"/>
                  </a:lnTo>
                  <a:close/>
                </a:path>
                <a:path w="1854200" h="984250">
                  <a:moveTo>
                    <a:pt x="1853653" y="421474"/>
                  </a:moveTo>
                  <a:lnTo>
                    <a:pt x="1754479" y="983945"/>
                  </a:lnTo>
                  <a:lnTo>
                    <a:pt x="1786966" y="983945"/>
                  </a:lnTo>
                  <a:lnTo>
                    <a:pt x="1853653" y="605726"/>
                  </a:lnTo>
                  <a:lnTo>
                    <a:pt x="1853653" y="421474"/>
                  </a:lnTo>
                  <a:close/>
                </a:path>
                <a:path w="1854200" h="984250">
                  <a:moveTo>
                    <a:pt x="1853653" y="52857"/>
                  </a:moveTo>
                  <a:lnTo>
                    <a:pt x="1689493" y="983945"/>
                  </a:lnTo>
                  <a:lnTo>
                    <a:pt x="1721993" y="983945"/>
                  </a:lnTo>
                  <a:lnTo>
                    <a:pt x="1853653" y="237210"/>
                  </a:lnTo>
                  <a:lnTo>
                    <a:pt x="1853653" y="52857"/>
                  </a:lnTo>
                  <a:close/>
                </a:path>
              </a:pathLst>
            </a:custGeom>
            <a:solidFill>
              <a:srgbClr val="FFE005"/>
            </a:solidFill>
          </p:spPr>
          <p:txBody>
            <a:bodyPr wrap="square" lIns="0" tIns="0" rIns="0" bIns="0" rtlCol="0"/>
            <a:lstStyle/>
            <a:p>
              <a:endParaRPr/>
            </a:p>
          </p:txBody>
        </p:sp>
      </p:grpSp>
      <p:grpSp>
        <p:nvGrpSpPr>
          <p:cNvPr id="5" name="object 5"/>
          <p:cNvGrpSpPr/>
          <p:nvPr/>
        </p:nvGrpSpPr>
        <p:grpSpPr>
          <a:xfrm>
            <a:off x="151" y="6222992"/>
            <a:ext cx="7833359" cy="635635"/>
            <a:chOff x="151" y="6222992"/>
            <a:chExt cx="7833359" cy="635635"/>
          </a:xfrm>
        </p:grpSpPr>
        <p:sp>
          <p:nvSpPr>
            <p:cNvPr id="6" name="object 6"/>
            <p:cNvSpPr/>
            <p:nvPr/>
          </p:nvSpPr>
          <p:spPr>
            <a:xfrm>
              <a:off x="139" y="6222999"/>
              <a:ext cx="4584700" cy="635000"/>
            </a:xfrm>
            <a:custGeom>
              <a:avLst/>
              <a:gdLst/>
              <a:ahLst/>
              <a:cxnLst/>
              <a:rect l="l" t="t" r="r" b="b"/>
              <a:pathLst>
                <a:path w="4584700" h="635000">
                  <a:moveTo>
                    <a:pt x="35572" y="0"/>
                  </a:moveTo>
                  <a:lnTo>
                    <a:pt x="3073" y="0"/>
                  </a:lnTo>
                  <a:lnTo>
                    <a:pt x="0" y="17399"/>
                  </a:lnTo>
                  <a:lnTo>
                    <a:pt x="1562" y="192862"/>
                  </a:lnTo>
                  <a:lnTo>
                    <a:pt x="35572" y="0"/>
                  </a:lnTo>
                  <a:close/>
                </a:path>
                <a:path w="4584700" h="635000">
                  <a:moveTo>
                    <a:pt x="100545" y="12"/>
                  </a:moveTo>
                  <a:lnTo>
                    <a:pt x="68059" y="12"/>
                  </a:lnTo>
                  <a:lnTo>
                    <a:pt x="3136" y="368249"/>
                  </a:lnTo>
                  <a:lnTo>
                    <a:pt x="4699" y="543610"/>
                  </a:lnTo>
                  <a:lnTo>
                    <a:pt x="100545" y="12"/>
                  </a:lnTo>
                  <a:close/>
                </a:path>
                <a:path w="4584700" h="635000">
                  <a:moveTo>
                    <a:pt x="165531" y="12"/>
                  </a:moveTo>
                  <a:lnTo>
                    <a:pt x="133045" y="12"/>
                  </a:lnTo>
                  <a:lnTo>
                    <a:pt x="21082" y="635000"/>
                  </a:lnTo>
                  <a:lnTo>
                    <a:pt x="53581" y="635000"/>
                  </a:lnTo>
                  <a:lnTo>
                    <a:pt x="165531" y="12"/>
                  </a:lnTo>
                  <a:close/>
                </a:path>
                <a:path w="4584700" h="635000">
                  <a:moveTo>
                    <a:pt x="230517" y="12"/>
                  </a:moveTo>
                  <a:lnTo>
                    <a:pt x="198031" y="12"/>
                  </a:lnTo>
                  <a:lnTo>
                    <a:pt x="86067" y="635000"/>
                  </a:lnTo>
                  <a:lnTo>
                    <a:pt x="118554" y="635000"/>
                  </a:lnTo>
                  <a:lnTo>
                    <a:pt x="230517" y="12"/>
                  </a:lnTo>
                  <a:close/>
                </a:path>
                <a:path w="4584700" h="635000">
                  <a:moveTo>
                    <a:pt x="295490" y="12"/>
                  </a:moveTo>
                  <a:lnTo>
                    <a:pt x="263004" y="12"/>
                  </a:lnTo>
                  <a:lnTo>
                    <a:pt x="151041" y="635000"/>
                  </a:lnTo>
                  <a:lnTo>
                    <a:pt x="183540" y="635000"/>
                  </a:lnTo>
                  <a:lnTo>
                    <a:pt x="295490" y="12"/>
                  </a:lnTo>
                  <a:close/>
                </a:path>
                <a:path w="4584700" h="635000">
                  <a:moveTo>
                    <a:pt x="360464" y="12"/>
                  </a:moveTo>
                  <a:lnTo>
                    <a:pt x="327977" y="12"/>
                  </a:lnTo>
                  <a:lnTo>
                    <a:pt x="216014" y="635000"/>
                  </a:lnTo>
                  <a:lnTo>
                    <a:pt x="248513" y="635000"/>
                  </a:lnTo>
                  <a:lnTo>
                    <a:pt x="360464" y="12"/>
                  </a:lnTo>
                  <a:close/>
                </a:path>
                <a:path w="4584700" h="635000">
                  <a:moveTo>
                    <a:pt x="425462" y="12"/>
                  </a:moveTo>
                  <a:lnTo>
                    <a:pt x="392976" y="12"/>
                  </a:lnTo>
                  <a:lnTo>
                    <a:pt x="281012" y="635000"/>
                  </a:lnTo>
                  <a:lnTo>
                    <a:pt x="313499" y="635000"/>
                  </a:lnTo>
                  <a:lnTo>
                    <a:pt x="425462" y="12"/>
                  </a:lnTo>
                  <a:close/>
                </a:path>
                <a:path w="4584700" h="635000">
                  <a:moveTo>
                    <a:pt x="490435" y="12"/>
                  </a:moveTo>
                  <a:lnTo>
                    <a:pt x="457949" y="12"/>
                  </a:lnTo>
                  <a:lnTo>
                    <a:pt x="345986" y="635000"/>
                  </a:lnTo>
                  <a:lnTo>
                    <a:pt x="378485" y="635000"/>
                  </a:lnTo>
                  <a:lnTo>
                    <a:pt x="490435" y="12"/>
                  </a:lnTo>
                  <a:close/>
                </a:path>
                <a:path w="4584700" h="635000">
                  <a:moveTo>
                    <a:pt x="555421" y="12"/>
                  </a:moveTo>
                  <a:lnTo>
                    <a:pt x="522935" y="12"/>
                  </a:lnTo>
                  <a:lnTo>
                    <a:pt x="410972" y="635000"/>
                  </a:lnTo>
                  <a:lnTo>
                    <a:pt x="443458" y="635000"/>
                  </a:lnTo>
                  <a:lnTo>
                    <a:pt x="555421" y="12"/>
                  </a:lnTo>
                  <a:close/>
                </a:path>
                <a:path w="4584700" h="635000">
                  <a:moveTo>
                    <a:pt x="620395" y="12"/>
                  </a:moveTo>
                  <a:lnTo>
                    <a:pt x="587908" y="12"/>
                  </a:lnTo>
                  <a:lnTo>
                    <a:pt x="475945" y="635000"/>
                  </a:lnTo>
                  <a:lnTo>
                    <a:pt x="508431" y="635000"/>
                  </a:lnTo>
                  <a:lnTo>
                    <a:pt x="620395" y="12"/>
                  </a:lnTo>
                  <a:close/>
                </a:path>
                <a:path w="4584700" h="635000">
                  <a:moveTo>
                    <a:pt x="685380" y="12"/>
                  </a:moveTo>
                  <a:lnTo>
                    <a:pt x="652894" y="12"/>
                  </a:lnTo>
                  <a:lnTo>
                    <a:pt x="540931" y="635000"/>
                  </a:lnTo>
                  <a:lnTo>
                    <a:pt x="573417" y="635000"/>
                  </a:lnTo>
                  <a:lnTo>
                    <a:pt x="685380" y="12"/>
                  </a:lnTo>
                  <a:close/>
                </a:path>
                <a:path w="4584700" h="635000">
                  <a:moveTo>
                    <a:pt x="750366" y="12"/>
                  </a:moveTo>
                  <a:lnTo>
                    <a:pt x="717880" y="12"/>
                  </a:lnTo>
                  <a:lnTo>
                    <a:pt x="605917" y="635000"/>
                  </a:lnTo>
                  <a:lnTo>
                    <a:pt x="638403" y="635000"/>
                  </a:lnTo>
                  <a:lnTo>
                    <a:pt x="750366" y="12"/>
                  </a:lnTo>
                  <a:close/>
                </a:path>
                <a:path w="4584700" h="635000">
                  <a:moveTo>
                    <a:pt x="815340" y="12"/>
                  </a:moveTo>
                  <a:lnTo>
                    <a:pt x="782853" y="12"/>
                  </a:lnTo>
                  <a:lnTo>
                    <a:pt x="670890" y="635000"/>
                  </a:lnTo>
                  <a:lnTo>
                    <a:pt x="703389" y="635000"/>
                  </a:lnTo>
                  <a:lnTo>
                    <a:pt x="815340" y="12"/>
                  </a:lnTo>
                  <a:close/>
                </a:path>
                <a:path w="4584700" h="635000">
                  <a:moveTo>
                    <a:pt x="880325" y="12"/>
                  </a:moveTo>
                  <a:lnTo>
                    <a:pt x="847839" y="12"/>
                  </a:lnTo>
                  <a:lnTo>
                    <a:pt x="735876" y="635000"/>
                  </a:lnTo>
                  <a:lnTo>
                    <a:pt x="768362" y="635000"/>
                  </a:lnTo>
                  <a:lnTo>
                    <a:pt x="880325" y="12"/>
                  </a:lnTo>
                  <a:close/>
                </a:path>
                <a:path w="4584700" h="635000">
                  <a:moveTo>
                    <a:pt x="945286" y="12"/>
                  </a:moveTo>
                  <a:lnTo>
                    <a:pt x="912799" y="12"/>
                  </a:lnTo>
                  <a:lnTo>
                    <a:pt x="800836" y="635000"/>
                  </a:lnTo>
                  <a:lnTo>
                    <a:pt x="833335" y="635000"/>
                  </a:lnTo>
                  <a:lnTo>
                    <a:pt x="945286" y="12"/>
                  </a:lnTo>
                  <a:close/>
                </a:path>
                <a:path w="4584700" h="635000">
                  <a:moveTo>
                    <a:pt x="1010285" y="12"/>
                  </a:moveTo>
                  <a:lnTo>
                    <a:pt x="977798" y="12"/>
                  </a:lnTo>
                  <a:lnTo>
                    <a:pt x="865835" y="635000"/>
                  </a:lnTo>
                  <a:lnTo>
                    <a:pt x="898321" y="635000"/>
                  </a:lnTo>
                  <a:lnTo>
                    <a:pt x="1010285" y="12"/>
                  </a:lnTo>
                  <a:close/>
                </a:path>
                <a:path w="4584700" h="635000">
                  <a:moveTo>
                    <a:pt x="1075258" y="12"/>
                  </a:moveTo>
                  <a:lnTo>
                    <a:pt x="1042771" y="12"/>
                  </a:lnTo>
                  <a:lnTo>
                    <a:pt x="930808" y="635000"/>
                  </a:lnTo>
                  <a:lnTo>
                    <a:pt x="963307" y="635000"/>
                  </a:lnTo>
                  <a:lnTo>
                    <a:pt x="1075258" y="12"/>
                  </a:lnTo>
                  <a:close/>
                </a:path>
                <a:path w="4584700" h="635000">
                  <a:moveTo>
                    <a:pt x="1140244" y="12"/>
                  </a:moveTo>
                  <a:lnTo>
                    <a:pt x="1107744" y="12"/>
                  </a:lnTo>
                  <a:lnTo>
                    <a:pt x="995781" y="635000"/>
                  </a:lnTo>
                  <a:lnTo>
                    <a:pt x="1028280" y="635000"/>
                  </a:lnTo>
                  <a:lnTo>
                    <a:pt x="1140244" y="12"/>
                  </a:lnTo>
                  <a:close/>
                </a:path>
                <a:path w="4584700" h="635000">
                  <a:moveTo>
                    <a:pt x="1205230" y="12"/>
                  </a:moveTo>
                  <a:lnTo>
                    <a:pt x="1172743" y="12"/>
                  </a:lnTo>
                  <a:lnTo>
                    <a:pt x="1060780" y="635000"/>
                  </a:lnTo>
                  <a:lnTo>
                    <a:pt x="1093266" y="635000"/>
                  </a:lnTo>
                  <a:lnTo>
                    <a:pt x="1205230" y="12"/>
                  </a:lnTo>
                  <a:close/>
                </a:path>
                <a:path w="4584700" h="635000">
                  <a:moveTo>
                    <a:pt x="1270190" y="12"/>
                  </a:moveTo>
                  <a:lnTo>
                    <a:pt x="1237716" y="12"/>
                  </a:lnTo>
                  <a:lnTo>
                    <a:pt x="1125753" y="635000"/>
                  </a:lnTo>
                  <a:lnTo>
                    <a:pt x="1158240" y="635000"/>
                  </a:lnTo>
                  <a:lnTo>
                    <a:pt x="1270190" y="12"/>
                  </a:lnTo>
                  <a:close/>
                </a:path>
                <a:path w="4584700" h="635000">
                  <a:moveTo>
                    <a:pt x="1335189" y="12"/>
                  </a:moveTo>
                  <a:lnTo>
                    <a:pt x="1302702" y="12"/>
                  </a:lnTo>
                  <a:lnTo>
                    <a:pt x="1190739" y="635000"/>
                  </a:lnTo>
                  <a:lnTo>
                    <a:pt x="1223225" y="635000"/>
                  </a:lnTo>
                  <a:lnTo>
                    <a:pt x="1335189" y="12"/>
                  </a:lnTo>
                  <a:close/>
                </a:path>
                <a:path w="4584700" h="635000">
                  <a:moveTo>
                    <a:pt x="1400162" y="12"/>
                  </a:moveTo>
                  <a:lnTo>
                    <a:pt x="1367675" y="12"/>
                  </a:lnTo>
                  <a:lnTo>
                    <a:pt x="1255712" y="635000"/>
                  </a:lnTo>
                  <a:lnTo>
                    <a:pt x="1288211" y="635000"/>
                  </a:lnTo>
                  <a:lnTo>
                    <a:pt x="1400162" y="12"/>
                  </a:lnTo>
                  <a:close/>
                </a:path>
                <a:path w="4584700" h="635000">
                  <a:moveTo>
                    <a:pt x="1465148" y="12"/>
                  </a:moveTo>
                  <a:lnTo>
                    <a:pt x="1432661" y="12"/>
                  </a:lnTo>
                  <a:lnTo>
                    <a:pt x="1320698" y="635000"/>
                  </a:lnTo>
                  <a:lnTo>
                    <a:pt x="1353185" y="635000"/>
                  </a:lnTo>
                  <a:lnTo>
                    <a:pt x="1465148" y="12"/>
                  </a:lnTo>
                  <a:close/>
                </a:path>
                <a:path w="4584700" h="635000">
                  <a:moveTo>
                    <a:pt x="1530121" y="12"/>
                  </a:moveTo>
                  <a:lnTo>
                    <a:pt x="1497634" y="12"/>
                  </a:lnTo>
                  <a:lnTo>
                    <a:pt x="1385671" y="635000"/>
                  </a:lnTo>
                  <a:lnTo>
                    <a:pt x="1418170" y="635000"/>
                  </a:lnTo>
                  <a:lnTo>
                    <a:pt x="1530121" y="12"/>
                  </a:lnTo>
                  <a:close/>
                </a:path>
                <a:path w="4584700" h="635000">
                  <a:moveTo>
                    <a:pt x="1595107" y="12"/>
                  </a:moveTo>
                  <a:lnTo>
                    <a:pt x="1562620" y="12"/>
                  </a:lnTo>
                  <a:lnTo>
                    <a:pt x="1450657" y="635000"/>
                  </a:lnTo>
                  <a:lnTo>
                    <a:pt x="1483156" y="635000"/>
                  </a:lnTo>
                  <a:lnTo>
                    <a:pt x="1595107" y="12"/>
                  </a:lnTo>
                  <a:close/>
                </a:path>
                <a:path w="4584700" h="635000">
                  <a:moveTo>
                    <a:pt x="1660080" y="12"/>
                  </a:moveTo>
                  <a:lnTo>
                    <a:pt x="1627593" y="12"/>
                  </a:lnTo>
                  <a:lnTo>
                    <a:pt x="1515630" y="635000"/>
                  </a:lnTo>
                  <a:lnTo>
                    <a:pt x="1548117" y="635000"/>
                  </a:lnTo>
                  <a:lnTo>
                    <a:pt x="1660080" y="12"/>
                  </a:lnTo>
                  <a:close/>
                </a:path>
                <a:path w="4584700" h="635000">
                  <a:moveTo>
                    <a:pt x="1725066" y="12"/>
                  </a:moveTo>
                  <a:lnTo>
                    <a:pt x="1692567" y="12"/>
                  </a:lnTo>
                  <a:lnTo>
                    <a:pt x="1580603" y="635000"/>
                  </a:lnTo>
                  <a:lnTo>
                    <a:pt x="1613103" y="635000"/>
                  </a:lnTo>
                  <a:lnTo>
                    <a:pt x="1725066" y="12"/>
                  </a:lnTo>
                  <a:close/>
                </a:path>
                <a:path w="4584700" h="635000">
                  <a:moveTo>
                    <a:pt x="1790039" y="12"/>
                  </a:moveTo>
                  <a:lnTo>
                    <a:pt x="1757565" y="12"/>
                  </a:lnTo>
                  <a:lnTo>
                    <a:pt x="1645602" y="635000"/>
                  </a:lnTo>
                  <a:lnTo>
                    <a:pt x="1678089" y="635000"/>
                  </a:lnTo>
                  <a:lnTo>
                    <a:pt x="1790039" y="12"/>
                  </a:lnTo>
                  <a:close/>
                </a:path>
                <a:path w="4584700" h="635000">
                  <a:moveTo>
                    <a:pt x="1855025" y="12"/>
                  </a:moveTo>
                  <a:lnTo>
                    <a:pt x="1822538" y="12"/>
                  </a:lnTo>
                  <a:lnTo>
                    <a:pt x="1710575" y="635000"/>
                  </a:lnTo>
                  <a:lnTo>
                    <a:pt x="1743075" y="635000"/>
                  </a:lnTo>
                  <a:lnTo>
                    <a:pt x="1855025" y="12"/>
                  </a:lnTo>
                  <a:close/>
                </a:path>
                <a:path w="4584700" h="635000">
                  <a:moveTo>
                    <a:pt x="1920011" y="12"/>
                  </a:moveTo>
                  <a:lnTo>
                    <a:pt x="1887524" y="12"/>
                  </a:lnTo>
                  <a:lnTo>
                    <a:pt x="1775561" y="635000"/>
                  </a:lnTo>
                  <a:lnTo>
                    <a:pt x="1808048" y="635000"/>
                  </a:lnTo>
                  <a:lnTo>
                    <a:pt x="1920011" y="12"/>
                  </a:lnTo>
                  <a:close/>
                </a:path>
                <a:path w="4584700" h="635000">
                  <a:moveTo>
                    <a:pt x="1984997" y="12"/>
                  </a:moveTo>
                  <a:lnTo>
                    <a:pt x="1952510" y="12"/>
                  </a:lnTo>
                  <a:lnTo>
                    <a:pt x="1840547" y="635000"/>
                  </a:lnTo>
                  <a:lnTo>
                    <a:pt x="1873034" y="635000"/>
                  </a:lnTo>
                  <a:lnTo>
                    <a:pt x="1984997" y="12"/>
                  </a:lnTo>
                  <a:close/>
                </a:path>
                <a:path w="4584700" h="635000">
                  <a:moveTo>
                    <a:pt x="2049970" y="12"/>
                  </a:moveTo>
                  <a:lnTo>
                    <a:pt x="2017483" y="12"/>
                  </a:lnTo>
                  <a:lnTo>
                    <a:pt x="1905520" y="635000"/>
                  </a:lnTo>
                  <a:lnTo>
                    <a:pt x="1938007" y="635000"/>
                  </a:lnTo>
                  <a:lnTo>
                    <a:pt x="2049970" y="12"/>
                  </a:lnTo>
                  <a:close/>
                </a:path>
                <a:path w="4584700" h="635000">
                  <a:moveTo>
                    <a:pt x="2114943" y="12"/>
                  </a:moveTo>
                  <a:lnTo>
                    <a:pt x="2082469" y="12"/>
                  </a:lnTo>
                  <a:lnTo>
                    <a:pt x="1970506" y="635000"/>
                  </a:lnTo>
                  <a:lnTo>
                    <a:pt x="2002980" y="635000"/>
                  </a:lnTo>
                  <a:lnTo>
                    <a:pt x="2114943" y="12"/>
                  </a:lnTo>
                  <a:close/>
                </a:path>
                <a:path w="4584700" h="635000">
                  <a:moveTo>
                    <a:pt x="2179917" y="12"/>
                  </a:moveTo>
                  <a:lnTo>
                    <a:pt x="2147430" y="12"/>
                  </a:lnTo>
                  <a:lnTo>
                    <a:pt x="2035467" y="635000"/>
                  </a:lnTo>
                  <a:lnTo>
                    <a:pt x="2067966" y="635000"/>
                  </a:lnTo>
                  <a:lnTo>
                    <a:pt x="2179917" y="12"/>
                  </a:lnTo>
                  <a:close/>
                </a:path>
                <a:path w="4584700" h="635000">
                  <a:moveTo>
                    <a:pt x="2244915" y="12"/>
                  </a:moveTo>
                  <a:lnTo>
                    <a:pt x="2212429" y="12"/>
                  </a:lnTo>
                  <a:lnTo>
                    <a:pt x="2100465" y="635000"/>
                  </a:lnTo>
                  <a:lnTo>
                    <a:pt x="2132952" y="635000"/>
                  </a:lnTo>
                  <a:lnTo>
                    <a:pt x="2244915" y="12"/>
                  </a:lnTo>
                  <a:close/>
                </a:path>
                <a:path w="4584700" h="635000">
                  <a:moveTo>
                    <a:pt x="2309888" y="12"/>
                  </a:moveTo>
                  <a:lnTo>
                    <a:pt x="2277402" y="12"/>
                  </a:lnTo>
                  <a:lnTo>
                    <a:pt x="2165439" y="635000"/>
                  </a:lnTo>
                  <a:lnTo>
                    <a:pt x="2197938" y="635000"/>
                  </a:lnTo>
                  <a:lnTo>
                    <a:pt x="2309888" y="12"/>
                  </a:lnTo>
                  <a:close/>
                </a:path>
                <a:path w="4584700" h="635000">
                  <a:moveTo>
                    <a:pt x="2374887" y="12"/>
                  </a:moveTo>
                  <a:lnTo>
                    <a:pt x="2342388" y="12"/>
                  </a:lnTo>
                  <a:lnTo>
                    <a:pt x="2230424" y="635000"/>
                  </a:lnTo>
                  <a:lnTo>
                    <a:pt x="2262924" y="635000"/>
                  </a:lnTo>
                  <a:lnTo>
                    <a:pt x="2374887" y="12"/>
                  </a:lnTo>
                  <a:close/>
                </a:path>
                <a:path w="4584700" h="635000">
                  <a:moveTo>
                    <a:pt x="2439847" y="12"/>
                  </a:moveTo>
                  <a:lnTo>
                    <a:pt x="2407361" y="12"/>
                  </a:lnTo>
                  <a:lnTo>
                    <a:pt x="2295398" y="635000"/>
                  </a:lnTo>
                  <a:lnTo>
                    <a:pt x="2327884" y="635000"/>
                  </a:lnTo>
                  <a:lnTo>
                    <a:pt x="2439847" y="12"/>
                  </a:lnTo>
                  <a:close/>
                </a:path>
                <a:path w="4584700" h="635000">
                  <a:moveTo>
                    <a:pt x="2504833" y="12"/>
                  </a:moveTo>
                  <a:lnTo>
                    <a:pt x="2472334" y="12"/>
                  </a:lnTo>
                  <a:lnTo>
                    <a:pt x="2360371" y="635000"/>
                  </a:lnTo>
                  <a:lnTo>
                    <a:pt x="2392883" y="635000"/>
                  </a:lnTo>
                  <a:lnTo>
                    <a:pt x="2504833" y="12"/>
                  </a:lnTo>
                  <a:close/>
                </a:path>
                <a:path w="4584700" h="635000">
                  <a:moveTo>
                    <a:pt x="2569819" y="12"/>
                  </a:moveTo>
                  <a:lnTo>
                    <a:pt x="2537333" y="12"/>
                  </a:lnTo>
                  <a:lnTo>
                    <a:pt x="2425369" y="635000"/>
                  </a:lnTo>
                  <a:lnTo>
                    <a:pt x="2457856" y="635000"/>
                  </a:lnTo>
                  <a:lnTo>
                    <a:pt x="2569819" y="12"/>
                  </a:lnTo>
                  <a:close/>
                </a:path>
                <a:path w="4584700" h="635000">
                  <a:moveTo>
                    <a:pt x="2634792" y="12"/>
                  </a:moveTo>
                  <a:lnTo>
                    <a:pt x="2602293" y="12"/>
                  </a:lnTo>
                  <a:lnTo>
                    <a:pt x="2490330" y="635000"/>
                  </a:lnTo>
                  <a:lnTo>
                    <a:pt x="2522829" y="635000"/>
                  </a:lnTo>
                  <a:lnTo>
                    <a:pt x="2634792" y="12"/>
                  </a:lnTo>
                  <a:close/>
                </a:path>
                <a:path w="4584700" h="635000">
                  <a:moveTo>
                    <a:pt x="2699778" y="12"/>
                  </a:moveTo>
                  <a:lnTo>
                    <a:pt x="2667292" y="12"/>
                  </a:lnTo>
                  <a:lnTo>
                    <a:pt x="2555329" y="635000"/>
                  </a:lnTo>
                  <a:lnTo>
                    <a:pt x="2587815" y="635000"/>
                  </a:lnTo>
                  <a:lnTo>
                    <a:pt x="2699778" y="12"/>
                  </a:lnTo>
                  <a:close/>
                </a:path>
                <a:path w="4584700" h="635000">
                  <a:moveTo>
                    <a:pt x="2764752" y="12"/>
                  </a:moveTo>
                  <a:lnTo>
                    <a:pt x="2732265" y="12"/>
                  </a:lnTo>
                  <a:lnTo>
                    <a:pt x="2620302" y="635000"/>
                  </a:lnTo>
                  <a:lnTo>
                    <a:pt x="2652788" y="635000"/>
                  </a:lnTo>
                  <a:lnTo>
                    <a:pt x="2764752" y="12"/>
                  </a:lnTo>
                  <a:close/>
                </a:path>
                <a:path w="4584700" h="635000">
                  <a:moveTo>
                    <a:pt x="2829737" y="12"/>
                  </a:moveTo>
                  <a:lnTo>
                    <a:pt x="2797251" y="12"/>
                  </a:lnTo>
                  <a:lnTo>
                    <a:pt x="2685288" y="635000"/>
                  </a:lnTo>
                  <a:lnTo>
                    <a:pt x="2717774" y="635000"/>
                  </a:lnTo>
                  <a:lnTo>
                    <a:pt x="2829737" y="12"/>
                  </a:lnTo>
                  <a:close/>
                </a:path>
                <a:path w="4584700" h="635000">
                  <a:moveTo>
                    <a:pt x="2894711" y="12"/>
                  </a:moveTo>
                  <a:lnTo>
                    <a:pt x="2862224" y="12"/>
                  </a:lnTo>
                  <a:lnTo>
                    <a:pt x="2750261" y="635000"/>
                  </a:lnTo>
                  <a:lnTo>
                    <a:pt x="2782760" y="635000"/>
                  </a:lnTo>
                  <a:lnTo>
                    <a:pt x="2894711" y="12"/>
                  </a:lnTo>
                  <a:close/>
                </a:path>
                <a:path w="4584700" h="635000">
                  <a:moveTo>
                    <a:pt x="2959697" y="12"/>
                  </a:moveTo>
                  <a:lnTo>
                    <a:pt x="2927197" y="12"/>
                  </a:lnTo>
                  <a:lnTo>
                    <a:pt x="2815234" y="635000"/>
                  </a:lnTo>
                  <a:lnTo>
                    <a:pt x="2847733" y="635000"/>
                  </a:lnTo>
                  <a:lnTo>
                    <a:pt x="2959697" y="12"/>
                  </a:lnTo>
                  <a:close/>
                </a:path>
                <a:path w="4584700" h="635000">
                  <a:moveTo>
                    <a:pt x="3024682" y="12"/>
                  </a:moveTo>
                  <a:lnTo>
                    <a:pt x="2992196" y="12"/>
                  </a:lnTo>
                  <a:lnTo>
                    <a:pt x="2880233" y="635000"/>
                  </a:lnTo>
                  <a:lnTo>
                    <a:pt x="2912719" y="635000"/>
                  </a:lnTo>
                  <a:lnTo>
                    <a:pt x="3024682" y="12"/>
                  </a:lnTo>
                  <a:close/>
                </a:path>
                <a:path w="4584700" h="635000">
                  <a:moveTo>
                    <a:pt x="3089656" y="12"/>
                  </a:moveTo>
                  <a:lnTo>
                    <a:pt x="3057169" y="12"/>
                  </a:lnTo>
                  <a:lnTo>
                    <a:pt x="2945206" y="635000"/>
                  </a:lnTo>
                  <a:lnTo>
                    <a:pt x="2977705" y="635000"/>
                  </a:lnTo>
                  <a:lnTo>
                    <a:pt x="3089656" y="12"/>
                  </a:lnTo>
                  <a:close/>
                </a:path>
                <a:path w="4584700" h="635000">
                  <a:moveTo>
                    <a:pt x="3154629" y="12"/>
                  </a:moveTo>
                  <a:lnTo>
                    <a:pt x="3122155" y="12"/>
                  </a:lnTo>
                  <a:lnTo>
                    <a:pt x="3010192" y="635000"/>
                  </a:lnTo>
                  <a:lnTo>
                    <a:pt x="3042666" y="635000"/>
                  </a:lnTo>
                  <a:lnTo>
                    <a:pt x="3154629" y="12"/>
                  </a:lnTo>
                  <a:close/>
                </a:path>
                <a:path w="4584700" h="635000">
                  <a:moveTo>
                    <a:pt x="3219615" y="12"/>
                  </a:moveTo>
                  <a:lnTo>
                    <a:pt x="3187128" y="12"/>
                  </a:lnTo>
                  <a:lnTo>
                    <a:pt x="3075165" y="635000"/>
                  </a:lnTo>
                  <a:lnTo>
                    <a:pt x="3107664" y="635000"/>
                  </a:lnTo>
                  <a:lnTo>
                    <a:pt x="3219615" y="12"/>
                  </a:lnTo>
                  <a:close/>
                </a:path>
                <a:path w="4584700" h="635000">
                  <a:moveTo>
                    <a:pt x="3284601" y="12"/>
                  </a:moveTo>
                  <a:lnTo>
                    <a:pt x="3252101" y="12"/>
                  </a:lnTo>
                  <a:lnTo>
                    <a:pt x="3140138" y="635000"/>
                  </a:lnTo>
                  <a:lnTo>
                    <a:pt x="3172637" y="635000"/>
                  </a:lnTo>
                  <a:lnTo>
                    <a:pt x="3284601" y="12"/>
                  </a:lnTo>
                  <a:close/>
                </a:path>
                <a:path w="4584700" h="635000">
                  <a:moveTo>
                    <a:pt x="3349587" y="12"/>
                  </a:moveTo>
                  <a:lnTo>
                    <a:pt x="3317100" y="12"/>
                  </a:lnTo>
                  <a:lnTo>
                    <a:pt x="3205137" y="635000"/>
                  </a:lnTo>
                  <a:lnTo>
                    <a:pt x="3237636" y="635000"/>
                  </a:lnTo>
                  <a:lnTo>
                    <a:pt x="3349587" y="12"/>
                  </a:lnTo>
                  <a:close/>
                </a:path>
                <a:path w="4584700" h="635000">
                  <a:moveTo>
                    <a:pt x="3414560" y="12"/>
                  </a:moveTo>
                  <a:lnTo>
                    <a:pt x="3382060" y="12"/>
                  </a:lnTo>
                  <a:lnTo>
                    <a:pt x="3270097" y="635000"/>
                  </a:lnTo>
                  <a:lnTo>
                    <a:pt x="3302609" y="635000"/>
                  </a:lnTo>
                  <a:lnTo>
                    <a:pt x="3414560" y="12"/>
                  </a:lnTo>
                  <a:close/>
                </a:path>
                <a:path w="4584700" h="635000">
                  <a:moveTo>
                    <a:pt x="3479546" y="12"/>
                  </a:moveTo>
                  <a:lnTo>
                    <a:pt x="3447059" y="12"/>
                  </a:lnTo>
                  <a:lnTo>
                    <a:pt x="3335096" y="635000"/>
                  </a:lnTo>
                  <a:lnTo>
                    <a:pt x="3367582" y="635000"/>
                  </a:lnTo>
                  <a:lnTo>
                    <a:pt x="3479546" y="12"/>
                  </a:lnTo>
                  <a:close/>
                </a:path>
                <a:path w="4584700" h="635000">
                  <a:moveTo>
                    <a:pt x="3544519" y="12"/>
                  </a:moveTo>
                  <a:lnTo>
                    <a:pt x="3512032" y="12"/>
                  </a:lnTo>
                  <a:lnTo>
                    <a:pt x="3400069" y="635000"/>
                  </a:lnTo>
                  <a:lnTo>
                    <a:pt x="3432556" y="635000"/>
                  </a:lnTo>
                  <a:lnTo>
                    <a:pt x="3544519" y="12"/>
                  </a:lnTo>
                  <a:close/>
                </a:path>
                <a:path w="4584700" h="635000">
                  <a:moveTo>
                    <a:pt x="3609492" y="12"/>
                  </a:moveTo>
                  <a:lnTo>
                    <a:pt x="3577005" y="12"/>
                  </a:lnTo>
                  <a:lnTo>
                    <a:pt x="3465042" y="635000"/>
                  </a:lnTo>
                  <a:lnTo>
                    <a:pt x="3497529" y="635000"/>
                  </a:lnTo>
                  <a:lnTo>
                    <a:pt x="3609492" y="12"/>
                  </a:lnTo>
                  <a:close/>
                </a:path>
                <a:path w="4584700" h="635000">
                  <a:moveTo>
                    <a:pt x="3674491" y="12"/>
                  </a:moveTo>
                  <a:lnTo>
                    <a:pt x="3642004" y="12"/>
                  </a:lnTo>
                  <a:lnTo>
                    <a:pt x="3530041" y="635000"/>
                  </a:lnTo>
                  <a:lnTo>
                    <a:pt x="3562527" y="635000"/>
                  </a:lnTo>
                  <a:lnTo>
                    <a:pt x="3674491" y="12"/>
                  </a:lnTo>
                  <a:close/>
                </a:path>
                <a:path w="4584700" h="635000">
                  <a:moveTo>
                    <a:pt x="3739464" y="12"/>
                  </a:moveTo>
                  <a:lnTo>
                    <a:pt x="3706965" y="12"/>
                  </a:lnTo>
                  <a:lnTo>
                    <a:pt x="3595001" y="635000"/>
                  </a:lnTo>
                  <a:lnTo>
                    <a:pt x="3627501" y="635000"/>
                  </a:lnTo>
                  <a:lnTo>
                    <a:pt x="3739464" y="12"/>
                  </a:lnTo>
                  <a:close/>
                </a:path>
                <a:path w="4584700" h="635000">
                  <a:moveTo>
                    <a:pt x="3804437" y="12"/>
                  </a:moveTo>
                  <a:lnTo>
                    <a:pt x="3771950" y="12"/>
                  </a:lnTo>
                  <a:lnTo>
                    <a:pt x="3659987" y="635000"/>
                  </a:lnTo>
                  <a:lnTo>
                    <a:pt x="3692474" y="635000"/>
                  </a:lnTo>
                  <a:lnTo>
                    <a:pt x="3804437" y="12"/>
                  </a:lnTo>
                  <a:close/>
                </a:path>
                <a:path w="4584700" h="635000">
                  <a:moveTo>
                    <a:pt x="3869423" y="12"/>
                  </a:moveTo>
                  <a:lnTo>
                    <a:pt x="3836924" y="12"/>
                  </a:lnTo>
                  <a:lnTo>
                    <a:pt x="3724960" y="635000"/>
                  </a:lnTo>
                  <a:lnTo>
                    <a:pt x="3757472" y="635000"/>
                  </a:lnTo>
                  <a:lnTo>
                    <a:pt x="3869423" y="12"/>
                  </a:lnTo>
                  <a:close/>
                </a:path>
                <a:path w="4584700" h="635000">
                  <a:moveTo>
                    <a:pt x="3934409" y="12"/>
                  </a:moveTo>
                  <a:lnTo>
                    <a:pt x="3901922" y="12"/>
                  </a:lnTo>
                  <a:lnTo>
                    <a:pt x="3789959" y="635000"/>
                  </a:lnTo>
                  <a:lnTo>
                    <a:pt x="3822458" y="635000"/>
                  </a:lnTo>
                  <a:lnTo>
                    <a:pt x="3934409" y="12"/>
                  </a:lnTo>
                  <a:close/>
                </a:path>
                <a:path w="4584700" h="635000">
                  <a:moveTo>
                    <a:pt x="3999382" y="12"/>
                  </a:moveTo>
                  <a:lnTo>
                    <a:pt x="3966908" y="12"/>
                  </a:lnTo>
                  <a:lnTo>
                    <a:pt x="3854945" y="635000"/>
                  </a:lnTo>
                  <a:lnTo>
                    <a:pt x="3887432" y="635000"/>
                  </a:lnTo>
                  <a:lnTo>
                    <a:pt x="3999382" y="12"/>
                  </a:lnTo>
                  <a:close/>
                </a:path>
                <a:path w="4584700" h="635000">
                  <a:moveTo>
                    <a:pt x="4064368" y="12"/>
                  </a:moveTo>
                  <a:lnTo>
                    <a:pt x="4031869" y="12"/>
                  </a:lnTo>
                  <a:lnTo>
                    <a:pt x="3919905" y="635000"/>
                  </a:lnTo>
                  <a:lnTo>
                    <a:pt x="3952405" y="635000"/>
                  </a:lnTo>
                  <a:lnTo>
                    <a:pt x="4064368" y="12"/>
                  </a:lnTo>
                  <a:close/>
                </a:path>
                <a:path w="4584700" h="635000">
                  <a:moveTo>
                    <a:pt x="4129341" y="12"/>
                  </a:moveTo>
                  <a:lnTo>
                    <a:pt x="4096855" y="12"/>
                  </a:lnTo>
                  <a:lnTo>
                    <a:pt x="3984891" y="635000"/>
                  </a:lnTo>
                  <a:lnTo>
                    <a:pt x="4017391" y="635000"/>
                  </a:lnTo>
                  <a:lnTo>
                    <a:pt x="4129341" y="12"/>
                  </a:lnTo>
                  <a:close/>
                </a:path>
                <a:path w="4584700" h="635000">
                  <a:moveTo>
                    <a:pt x="4194314" y="12"/>
                  </a:moveTo>
                  <a:lnTo>
                    <a:pt x="4161840" y="12"/>
                  </a:lnTo>
                  <a:lnTo>
                    <a:pt x="4049877" y="635000"/>
                  </a:lnTo>
                  <a:lnTo>
                    <a:pt x="4082364" y="635000"/>
                  </a:lnTo>
                  <a:lnTo>
                    <a:pt x="4194314" y="12"/>
                  </a:lnTo>
                  <a:close/>
                </a:path>
                <a:path w="4584700" h="635000">
                  <a:moveTo>
                    <a:pt x="4259313" y="12"/>
                  </a:moveTo>
                  <a:lnTo>
                    <a:pt x="4226826" y="12"/>
                  </a:lnTo>
                  <a:lnTo>
                    <a:pt x="4114863" y="635000"/>
                  </a:lnTo>
                  <a:lnTo>
                    <a:pt x="4147350" y="635000"/>
                  </a:lnTo>
                  <a:lnTo>
                    <a:pt x="4259313" y="12"/>
                  </a:lnTo>
                  <a:close/>
                </a:path>
                <a:path w="4584700" h="635000">
                  <a:moveTo>
                    <a:pt x="4324286" y="12"/>
                  </a:moveTo>
                  <a:lnTo>
                    <a:pt x="4291800" y="12"/>
                  </a:lnTo>
                  <a:lnTo>
                    <a:pt x="4179836" y="635000"/>
                  </a:lnTo>
                  <a:lnTo>
                    <a:pt x="4212336" y="635000"/>
                  </a:lnTo>
                  <a:lnTo>
                    <a:pt x="4324286" y="12"/>
                  </a:lnTo>
                  <a:close/>
                </a:path>
                <a:path w="4584700" h="635000">
                  <a:moveTo>
                    <a:pt x="4389272" y="12"/>
                  </a:moveTo>
                  <a:lnTo>
                    <a:pt x="4356786" y="12"/>
                  </a:lnTo>
                  <a:lnTo>
                    <a:pt x="4244822" y="635000"/>
                  </a:lnTo>
                  <a:lnTo>
                    <a:pt x="4277309" y="635000"/>
                  </a:lnTo>
                  <a:lnTo>
                    <a:pt x="4389272" y="12"/>
                  </a:lnTo>
                  <a:close/>
                </a:path>
                <a:path w="4584700" h="635000">
                  <a:moveTo>
                    <a:pt x="4454245" y="12"/>
                  </a:moveTo>
                  <a:lnTo>
                    <a:pt x="4421759" y="12"/>
                  </a:lnTo>
                  <a:lnTo>
                    <a:pt x="4309796" y="635000"/>
                  </a:lnTo>
                  <a:lnTo>
                    <a:pt x="4342282" y="635000"/>
                  </a:lnTo>
                  <a:lnTo>
                    <a:pt x="4454245" y="12"/>
                  </a:lnTo>
                  <a:close/>
                </a:path>
                <a:path w="4584700" h="635000">
                  <a:moveTo>
                    <a:pt x="4519231" y="12"/>
                  </a:moveTo>
                  <a:lnTo>
                    <a:pt x="4486745" y="12"/>
                  </a:lnTo>
                  <a:lnTo>
                    <a:pt x="4374781" y="635000"/>
                  </a:lnTo>
                  <a:lnTo>
                    <a:pt x="4407268" y="635000"/>
                  </a:lnTo>
                  <a:lnTo>
                    <a:pt x="4519231" y="12"/>
                  </a:lnTo>
                  <a:close/>
                </a:path>
                <a:path w="4584700" h="635000">
                  <a:moveTo>
                    <a:pt x="4584217" y="12"/>
                  </a:moveTo>
                  <a:lnTo>
                    <a:pt x="4551731" y="12"/>
                  </a:lnTo>
                  <a:lnTo>
                    <a:pt x="4439767" y="635000"/>
                  </a:lnTo>
                  <a:lnTo>
                    <a:pt x="4472267" y="635000"/>
                  </a:lnTo>
                  <a:lnTo>
                    <a:pt x="4584217" y="12"/>
                  </a:lnTo>
                  <a:close/>
                </a:path>
              </a:pathLst>
            </a:custGeom>
            <a:solidFill>
              <a:srgbClr val="FFE005"/>
            </a:solidFill>
          </p:spPr>
          <p:txBody>
            <a:bodyPr wrap="square" lIns="0" tIns="0" rIns="0" bIns="0" rtlCol="0"/>
            <a:lstStyle/>
            <a:p>
              <a:endParaRPr/>
            </a:p>
          </p:txBody>
        </p:sp>
        <p:sp>
          <p:nvSpPr>
            <p:cNvPr id="7" name="object 7"/>
            <p:cNvSpPr/>
            <p:nvPr/>
          </p:nvSpPr>
          <p:spPr>
            <a:xfrm>
              <a:off x="4439907" y="6223012"/>
              <a:ext cx="3394075" cy="635000"/>
            </a:xfrm>
            <a:custGeom>
              <a:avLst/>
              <a:gdLst/>
              <a:ahLst/>
              <a:cxnLst/>
              <a:rect l="l" t="t" r="r" b="b"/>
              <a:pathLst>
                <a:path w="3394075" h="635000">
                  <a:moveTo>
                    <a:pt x="144449" y="0"/>
                  </a:moveTo>
                  <a:lnTo>
                    <a:pt x="111963" y="0"/>
                  </a:lnTo>
                  <a:lnTo>
                    <a:pt x="0" y="634987"/>
                  </a:lnTo>
                  <a:lnTo>
                    <a:pt x="32499" y="634987"/>
                  </a:lnTo>
                  <a:lnTo>
                    <a:pt x="144449" y="0"/>
                  </a:lnTo>
                  <a:close/>
                </a:path>
                <a:path w="3394075" h="635000">
                  <a:moveTo>
                    <a:pt x="209423" y="0"/>
                  </a:moveTo>
                  <a:lnTo>
                    <a:pt x="176923" y="0"/>
                  </a:lnTo>
                  <a:lnTo>
                    <a:pt x="64960" y="634987"/>
                  </a:lnTo>
                  <a:lnTo>
                    <a:pt x="97459" y="634987"/>
                  </a:lnTo>
                  <a:lnTo>
                    <a:pt x="209423" y="0"/>
                  </a:lnTo>
                  <a:close/>
                </a:path>
                <a:path w="3394075" h="635000">
                  <a:moveTo>
                    <a:pt x="274396" y="0"/>
                  </a:moveTo>
                  <a:lnTo>
                    <a:pt x="241922" y="0"/>
                  </a:lnTo>
                  <a:lnTo>
                    <a:pt x="129959" y="634987"/>
                  </a:lnTo>
                  <a:lnTo>
                    <a:pt x="162433" y="634987"/>
                  </a:lnTo>
                  <a:lnTo>
                    <a:pt x="274396" y="0"/>
                  </a:lnTo>
                  <a:close/>
                </a:path>
                <a:path w="3394075" h="635000">
                  <a:moveTo>
                    <a:pt x="339382" y="0"/>
                  </a:moveTo>
                  <a:lnTo>
                    <a:pt x="306895" y="0"/>
                  </a:lnTo>
                  <a:lnTo>
                    <a:pt x="194932" y="634987"/>
                  </a:lnTo>
                  <a:lnTo>
                    <a:pt x="227431" y="634987"/>
                  </a:lnTo>
                  <a:lnTo>
                    <a:pt x="339382" y="0"/>
                  </a:lnTo>
                  <a:close/>
                </a:path>
                <a:path w="3394075" h="635000">
                  <a:moveTo>
                    <a:pt x="404368" y="0"/>
                  </a:moveTo>
                  <a:lnTo>
                    <a:pt x="371881" y="0"/>
                  </a:lnTo>
                  <a:lnTo>
                    <a:pt x="259918" y="634987"/>
                  </a:lnTo>
                  <a:lnTo>
                    <a:pt x="292404" y="634987"/>
                  </a:lnTo>
                  <a:lnTo>
                    <a:pt x="404368" y="0"/>
                  </a:lnTo>
                  <a:close/>
                </a:path>
                <a:path w="3394075" h="635000">
                  <a:moveTo>
                    <a:pt x="469353" y="0"/>
                  </a:moveTo>
                  <a:lnTo>
                    <a:pt x="436867" y="0"/>
                  </a:lnTo>
                  <a:lnTo>
                    <a:pt x="324904" y="634987"/>
                  </a:lnTo>
                  <a:lnTo>
                    <a:pt x="357403" y="634987"/>
                  </a:lnTo>
                  <a:lnTo>
                    <a:pt x="469353" y="0"/>
                  </a:lnTo>
                  <a:close/>
                </a:path>
                <a:path w="3394075" h="635000">
                  <a:moveTo>
                    <a:pt x="534327" y="0"/>
                  </a:moveTo>
                  <a:lnTo>
                    <a:pt x="501827" y="0"/>
                  </a:lnTo>
                  <a:lnTo>
                    <a:pt x="389864" y="634987"/>
                  </a:lnTo>
                  <a:lnTo>
                    <a:pt x="422376" y="634987"/>
                  </a:lnTo>
                  <a:lnTo>
                    <a:pt x="534327" y="0"/>
                  </a:lnTo>
                  <a:close/>
                </a:path>
                <a:path w="3394075" h="635000">
                  <a:moveTo>
                    <a:pt x="599300" y="0"/>
                  </a:moveTo>
                  <a:lnTo>
                    <a:pt x="566826" y="0"/>
                  </a:lnTo>
                  <a:lnTo>
                    <a:pt x="454863" y="634987"/>
                  </a:lnTo>
                  <a:lnTo>
                    <a:pt x="487337" y="634987"/>
                  </a:lnTo>
                  <a:lnTo>
                    <a:pt x="599300" y="0"/>
                  </a:lnTo>
                  <a:close/>
                </a:path>
                <a:path w="3394075" h="635000">
                  <a:moveTo>
                    <a:pt x="664298" y="0"/>
                  </a:moveTo>
                  <a:lnTo>
                    <a:pt x="631799" y="0"/>
                  </a:lnTo>
                  <a:lnTo>
                    <a:pt x="519836" y="634987"/>
                  </a:lnTo>
                  <a:lnTo>
                    <a:pt x="552335" y="634987"/>
                  </a:lnTo>
                  <a:lnTo>
                    <a:pt x="664298" y="0"/>
                  </a:lnTo>
                  <a:close/>
                </a:path>
                <a:path w="3394075" h="635000">
                  <a:moveTo>
                    <a:pt x="729259" y="0"/>
                  </a:moveTo>
                  <a:lnTo>
                    <a:pt x="696772" y="0"/>
                  </a:lnTo>
                  <a:lnTo>
                    <a:pt x="584809" y="634987"/>
                  </a:lnTo>
                  <a:lnTo>
                    <a:pt x="617308" y="634987"/>
                  </a:lnTo>
                  <a:lnTo>
                    <a:pt x="729259" y="0"/>
                  </a:lnTo>
                  <a:close/>
                </a:path>
                <a:path w="3394075" h="635000">
                  <a:moveTo>
                    <a:pt x="794245" y="0"/>
                  </a:moveTo>
                  <a:lnTo>
                    <a:pt x="761758" y="0"/>
                  </a:lnTo>
                  <a:lnTo>
                    <a:pt x="649795" y="634987"/>
                  </a:lnTo>
                  <a:lnTo>
                    <a:pt x="682282" y="634987"/>
                  </a:lnTo>
                  <a:lnTo>
                    <a:pt x="794245" y="0"/>
                  </a:lnTo>
                  <a:close/>
                </a:path>
                <a:path w="3394075" h="635000">
                  <a:moveTo>
                    <a:pt x="859231" y="0"/>
                  </a:moveTo>
                  <a:lnTo>
                    <a:pt x="826744" y="0"/>
                  </a:lnTo>
                  <a:lnTo>
                    <a:pt x="714781" y="634987"/>
                  </a:lnTo>
                  <a:lnTo>
                    <a:pt x="747280" y="634987"/>
                  </a:lnTo>
                  <a:lnTo>
                    <a:pt x="859231" y="0"/>
                  </a:lnTo>
                  <a:close/>
                </a:path>
                <a:path w="3394075" h="635000">
                  <a:moveTo>
                    <a:pt x="924204" y="0"/>
                  </a:moveTo>
                  <a:lnTo>
                    <a:pt x="891730" y="0"/>
                  </a:lnTo>
                  <a:lnTo>
                    <a:pt x="779767" y="634987"/>
                  </a:lnTo>
                  <a:lnTo>
                    <a:pt x="812253" y="634987"/>
                  </a:lnTo>
                  <a:lnTo>
                    <a:pt x="924204" y="0"/>
                  </a:lnTo>
                  <a:close/>
                </a:path>
                <a:path w="3394075" h="635000">
                  <a:moveTo>
                    <a:pt x="989190" y="0"/>
                  </a:moveTo>
                  <a:lnTo>
                    <a:pt x="956691" y="0"/>
                  </a:lnTo>
                  <a:lnTo>
                    <a:pt x="844727" y="634987"/>
                  </a:lnTo>
                  <a:lnTo>
                    <a:pt x="877227" y="634987"/>
                  </a:lnTo>
                  <a:lnTo>
                    <a:pt x="989190" y="0"/>
                  </a:lnTo>
                  <a:close/>
                </a:path>
                <a:path w="3394075" h="635000">
                  <a:moveTo>
                    <a:pt x="1054163" y="0"/>
                  </a:moveTo>
                  <a:lnTo>
                    <a:pt x="1021676" y="0"/>
                  </a:lnTo>
                  <a:lnTo>
                    <a:pt x="909713" y="634987"/>
                  </a:lnTo>
                  <a:lnTo>
                    <a:pt x="942200" y="634987"/>
                  </a:lnTo>
                  <a:lnTo>
                    <a:pt x="1054163" y="0"/>
                  </a:lnTo>
                  <a:close/>
                </a:path>
                <a:path w="3394075" h="635000">
                  <a:moveTo>
                    <a:pt x="1119149" y="0"/>
                  </a:moveTo>
                  <a:lnTo>
                    <a:pt x="1086662" y="0"/>
                  </a:lnTo>
                  <a:lnTo>
                    <a:pt x="974699" y="634987"/>
                  </a:lnTo>
                  <a:lnTo>
                    <a:pt x="1007186" y="634987"/>
                  </a:lnTo>
                  <a:lnTo>
                    <a:pt x="1119149" y="0"/>
                  </a:lnTo>
                  <a:close/>
                </a:path>
                <a:path w="3394075" h="635000">
                  <a:moveTo>
                    <a:pt x="1184122" y="0"/>
                  </a:moveTo>
                  <a:lnTo>
                    <a:pt x="1151636" y="0"/>
                  </a:lnTo>
                  <a:lnTo>
                    <a:pt x="1039672" y="634987"/>
                  </a:lnTo>
                  <a:lnTo>
                    <a:pt x="1072172" y="634987"/>
                  </a:lnTo>
                  <a:lnTo>
                    <a:pt x="1184122" y="0"/>
                  </a:lnTo>
                  <a:close/>
                </a:path>
                <a:path w="3394075" h="635000">
                  <a:moveTo>
                    <a:pt x="1249108" y="0"/>
                  </a:moveTo>
                  <a:lnTo>
                    <a:pt x="1216621" y="0"/>
                  </a:lnTo>
                  <a:lnTo>
                    <a:pt x="1104658" y="634987"/>
                  </a:lnTo>
                  <a:lnTo>
                    <a:pt x="1137158" y="634987"/>
                  </a:lnTo>
                  <a:lnTo>
                    <a:pt x="1249108" y="0"/>
                  </a:lnTo>
                  <a:close/>
                </a:path>
                <a:path w="3394075" h="635000">
                  <a:moveTo>
                    <a:pt x="1314081" y="0"/>
                  </a:moveTo>
                  <a:lnTo>
                    <a:pt x="1281607" y="0"/>
                  </a:lnTo>
                  <a:lnTo>
                    <a:pt x="1169644" y="634987"/>
                  </a:lnTo>
                  <a:lnTo>
                    <a:pt x="1202118" y="634987"/>
                  </a:lnTo>
                  <a:lnTo>
                    <a:pt x="1314081" y="0"/>
                  </a:lnTo>
                  <a:close/>
                </a:path>
                <a:path w="3394075" h="635000">
                  <a:moveTo>
                    <a:pt x="1379067" y="0"/>
                  </a:moveTo>
                  <a:lnTo>
                    <a:pt x="1346581" y="0"/>
                  </a:lnTo>
                  <a:lnTo>
                    <a:pt x="1234617" y="634987"/>
                  </a:lnTo>
                  <a:lnTo>
                    <a:pt x="1267104" y="634987"/>
                  </a:lnTo>
                  <a:lnTo>
                    <a:pt x="1379067" y="0"/>
                  </a:lnTo>
                  <a:close/>
                </a:path>
                <a:path w="3394075" h="635000">
                  <a:moveTo>
                    <a:pt x="1444053" y="0"/>
                  </a:moveTo>
                  <a:lnTo>
                    <a:pt x="1411566" y="0"/>
                  </a:lnTo>
                  <a:lnTo>
                    <a:pt x="1299603" y="634987"/>
                  </a:lnTo>
                  <a:lnTo>
                    <a:pt x="1332090" y="634987"/>
                  </a:lnTo>
                  <a:lnTo>
                    <a:pt x="1444053" y="0"/>
                  </a:lnTo>
                  <a:close/>
                </a:path>
                <a:path w="3394075" h="635000">
                  <a:moveTo>
                    <a:pt x="1509039" y="0"/>
                  </a:moveTo>
                  <a:lnTo>
                    <a:pt x="1476552" y="0"/>
                  </a:lnTo>
                  <a:lnTo>
                    <a:pt x="1364589" y="634987"/>
                  </a:lnTo>
                  <a:lnTo>
                    <a:pt x="1397076" y="634987"/>
                  </a:lnTo>
                  <a:lnTo>
                    <a:pt x="1509039" y="0"/>
                  </a:lnTo>
                  <a:close/>
                </a:path>
                <a:path w="3394075" h="635000">
                  <a:moveTo>
                    <a:pt x="1574012" y="0"/>
                  </a:moveTo>
                  <a:lnTo>
                    <a:pt x="1541526" y="0"/>
                  </a:lnTo>
                  <a:lnTo>
                    <a:pt x="1429562" y="634987"/>
                  </a:lnTo>
                  <a:lnTo>
                    <a:pt x="1462049" y="634987"/>
                  </a:lnTo>
                  <a:lnTo>
                    <a:pt x="1574012" y="0"/>
                  </a:lnTo>
                  <a:close/>
                </a:path>
                <a:path w="3394075" h="635000">
                  <a:moveTo>
                    <a:pt x="1638998" y="0"/>
                  </a:moveTo>
                  <a:lnTo>
                    <a:pt x="1606511" y="0"/>
                  </a:lnTo>
                  <a:lnTo>
                    <a:pt x="1494548" y="634987"/>
                  </a:lnTo>
                  <a:lnTo>
                    <a:pt x="1527035" y="634987"/>
                  </a:lnTo>
                  <a:lnTo>
                    <a:pt x="1638998" y="0"/>
                  </a:lnTo>
                  <a:close/>
                </a:path>
                <a:path w="3394075" h="635000">
                  <a:moveTo>
                    <a:pt x="1703971" y="0"/>
                  </a:moveTo>
                  <a:lnTo>
                    <a:pt x="1671485" y="0"/>
                  </a:lnTo>
                  <a:lnTo>
                    <a:pt x="1559521" y="634987"/>
                  </a:lnTo>
                  <a:lnTo>
                    <a:pt x="1592021" y="634987"/>
                  </a:lnTo>
                  <a:lnTo>
                    <a:pt x="1703971" y="0"/>
                  </a:lnTo>
                  <a:close/>
                </a:path>
                <a:path w="3394075" h="635000">
                  <a:moveTo>
                    <a:pt x="1768944" y="0"/>
                  </a:moveTo>
                  <a:lnTo>
                    <a:pt x="1736458" y="0"/>
                  </a:lnTo>
                  <a:lnTo>
                    <a:pt x="1624495" y="634987"/>
                  </a:lnTo>
                  <a:lnTo>
                    <a:pt x="1656981" y="634987"/>
                  </a:lnTo>
                  <a:lnTo>
                    <a:pt x="1768944" y="0"/>
                  </a:lnTo>
                  <a:close/>
                </a:path>
                <a:path w="3394075" h="635000">
                  <a:moveTo>
                    <a:pt x="1833943" y="0"/>
                  </a:moveTo>
                  <a:lnTo>
                    <a:pt x="1801456" y="0"/>
                  </a:lnTo>
                  <a:lnTo>
                    <a:pt x="1689493" y="634987"/>
                  </a:lnTo>
                  <a:lnTo>
                    <a:pt x="1721980" y="634987"/>
                  </a:lnTo>
                  <a:lnTo>
                    <a:pt x="1833943" y="0"/>
                  </a:lnTo>
                  <a:close/>
                </a:path>
                <a:path w="3394075" h="635000">
                  <a:moveTo>
                    <a:pt x="1898916" y="0"/>
                  </a:moveTo>
                  <a:lnTo>
                    <a:pt x="1866417" y="0"/>
                  </a:lnTo>
                  <a:lnTo>
                    <a:pt x="1754454" y="634987"/>
                  </a:lnTo>
                  <a:lnTo>
                    <a:pt x="1786953" y="634987"/>
                  </a:lnTo>
                  <a:lnTo>
                    <a:pt x="1898916" y="0"/>
                  </a:lnTo>
                  <a:close/>
                </a:path>
                <a:path w="3394075" h="635000">
                  <a:moveTo>
                    <a:pt x="1963889" y="0"/>
                  </a:moveTo>
                  <a:lnTo>
                    <a:pt x="1931416" y="0"/>
                  </a:lnTo>
                  <a:lnTo>
                    <a:pt x="1819452" y="634987"/>
                  </a:lnTo>
                  <a:lnTo>
                    <a:pt x="1851926" y="634987"/>
                  </a:lnTo>
                  <a:lnTo>
                    <a:pt x="1963889" y="0"/>
                  </a:lnTo>
                  <a:close/>
                </a:path>
                <a:path w="3394075" h="635000">
                  <a:moveTo>
                    <a:pt x="2028875" y="0"/>
                  </a:moveTo>
                  <a:lnTo>
                    <a:pt x="1996389" y="0"/>
                  </a:lnTo>
                  <a:lnTo>
                    <a:pt x="1884426" y="634987"/>
                  </a:lnTo>
                  <a:lnTo>
                    <a:pt x="1916912" y="634987"/>
                  </a:lnTo>
                  <a:lnTo>
                    <a:pt x="2028875" y="0"/>
                  </a:lnTo>
                  <a:close/>
                </a:path>
                <a:path w="3394075" h="635000">
                  <a:moveTo>
                    <a:pt x="2093849" y="0"/>
                  </a:moveTo>
                  <a:lnTo>
                    <a:pt x="2061362" y="0"/>
                  </a:lnTo>
                  <a:lnTo>
                    <a:pt x="1949399" y="634987"/>
                  </a:lnTo>
                  <a:lnTo>
                    <a:pt x="1981898" y="634987"/>
                  </a:lnTo>
                  <a:lnTo>
                    <a:pt x="2093849" y="0"/>
                  </a:lnTo>
                  <a:close/>
                </a:path>
                <a:path w="3394075" h="635000">
                  <a:moveTo>
                    <a:pt x="2158847" y="0"/>
                  </a:moveTo>
                  <a:lnTo>
                    <a:pt x="2126361" y="0"/>
                  </a:lnTo>
                  <a:lnTo>
                    <a:pt x="2014397" y="634987"/>
                  </a:lnTo>
                  <a:lnTo>
                    <a:pt x="2046884" y="634987"/>
                  </a:lnTo>
                  <a:lnTo>
                    <a:pt x="2158847" y="0"/>
                  </a:lnTo>
                  <a:close/>
                </a:path>
                <a:path w="3394075" h="635000">
                  <a:moveTo>
                    <a:pt x="2223820" y="0"/>
                  </a:moveTo>
                  <a:lnTo>
                    <a:pt x="2191321" y="0"/>
                  </a:lnTo>
                  <a:lnTo>
                    <a:pt x="2079358" y="634987"/>
                  </a:lnTo>
                  <a:lnTo>
                    <a:pt x="2111857" y="634987"/>
                  </a:lnTo>
                  <a:lnTo>
                    <a:pt x="2223820" y="0"/>
                  </a:lnTo>
                  <a:close/>
                </a:path>
                <a:path w="3394075" h="635000">
                  <a:moveTo>
                    <a:pt x="2288794" y="0"/>
                  </a:moveTo>
                  <a:lnTo>
                    <a:pt x="2256307" y="0"/>
                  </a:lnTo>
                  <a:lnTo>
                    <a:pt x="2144344" y="634987"/>
                  </a:lnTo>
                  <a:lnTo>
                    <a:pt x="2176830" y="634987"/>
                  </a:lnTo>
                  <a:lnTo>
                    <a:pt x="2288794" y="0"/>
                  </a:lnTo>
                  <a:close/>
                </a:path>
                <a:path w="3394075" h="635000">
                  <a:moveTo>
                    <a:pt x="2353792" y="0"/>
                  </a:moveTo>
                  <a:lnTo>
                    <a:pt x="2321293" y="0"/>
                  </a:lnTo>
                  <a:lnTo>
                    <a:pt x="2209330" y="634987"/>
                  </a:lnTo>
                  <a:lnTo>
                    <a:pt x="2241829" y="634987"/>
                  </a:lnTo>
                  <a:lnTo>
                    <a:pt x="2353792" y="0"/>
                  </a:lnTo>
                  <a:close/>
                </a:path>
                <a:path w="3394075" h="635000">
                  <a:moveTo>
                    <a:pt x="2418765" y="0"/>
                  </a:moveTo>
                  <a:lnTo>
                    <a:pt x="2386279" y="0"/>
                  </a:lnTo>
                  <a:lnTo>
                    <a:pt x="2274316" y="634987"/>
                  </a:lnTo>
                  <a:lnTo>
                    <a:pt x="2306802" y="634987"/>
                  </a:lnTo>
                  <a:lnTo>
                    <a:pt x="2418765" y="0"/>
                  </a:lnTo>
                  <a:close/>
                </a:path>
                <a:path w="3394075" h="635000">
                  <a:moveTo>
                    <a:pt x="2483751" y="0"/>
                  </a:moveTo>
                  <a:lnTo>
                    <a:pt x="2451265" y="0"/>
                  </a:lnTo>
                  <a:lnTo>
                    <a:pt x="2339302" y="634987"/>
                  </a:lnTo>
                  <a:lnTo>
                    <a:pt x="2371788" y="634987"/>
                  </a:lnTo>
                  <a:lnTo>
                    <a:pt x="2483751" y="0"/>
                  </a:lnTo>
                  <a:close/>
                </a:path>
                <a:path w="3394075" h="635000">
                  <a:moveTo>
                    <a:pt x="2548725" y="0"/>
                  </a:moveTo>
                  <a:lnTo>
                    <a:pt x="2516238" y="0"/>
                  </a:lnTo>
                  <a:lnTo>
                    <a:pt x="2404275" y="634987"/>
                  </a:lnTo>
                  <a:lnTo>
                    <a:pt x="2436774" y="634987"/>
                  </a:lnTo>
                  <a:lnTo>
                    <a:pt x="2548725" y="0"/>
                  </a:lnTo>
                  <a:close/>
                </a:path>
                <a:path w="3394075" h="635000">
                  <a:moveTo>
                    <a:pt x="2613710" y="0"/>
                  </a:moveTo>
                  <a:lnTo>
                    <a:pt x="2581211" y="0"/>
                  </a:lnTo>
                  <a:lnTo>
                    <a:pt x="2469248" y="634987"/>
                  </a:lnTo>
                  <a:lnTo>
                    <a:pt x="2501747" y="634987"/>
                  </a:lnTo>
                  <a:lnTo>
                    <a:pt x="2613710" y="0"/>
                  </a:lnTo>
                  <a:close/>
                </a:path>
                <a:path w="3394075" h="635000">
                  <a:moveTo>
                    <a:pt x="2678671" y="0"/>
                  </a:moveTo>
                  <a:lnTo>
                    <a:pt x="2646197" y="0"/>
                  </a:lnTo>
                  <a:lnTo>
                    <a:pt x="2534234" y="634987"/>
                  </a:lnTo>
                  <a:lnTo>
                    <a:pt x="2566708" y="634987"/>
                  </a:lnTo>
                  <a:lnTo>
                    <a:pt x="2678671" y="0"/>
                  </a:lnTo>
                  <a:close/>
                </a:path>
                <a:path w="3394075" h="635000">
                  <a:moveTo>
                    <a:pt x="2743670" y="0"/>
                  </a:moveTo>
                  <a:lnTo>
                    <a:pt x="2711183" y="0"/>
                  </a:lnTo>
                  <a:lnTo>
                    <a:pt x="2599220" y="634987"/>
                  </a:lnTo>
                  <a:lnTo>
                    <a:pt x="2631706" y="634987"/>
                  </a:lnTo>
                  <a:lnTo>
                    <a:pt x="2743670" y="0"/>
                  </a:lnTo>
                  <a:close/>
                </a:path>
                <a:path w="3394075" h="635000">
                  <a:moveTo>
                    <a:pt x="2808643" y="0"/>
                  </a:moveTo>
                  <a:lnTo>
                    <a:pt x="2776143" y="0"/>
                  </a:lnTo>
                  <a:lnTo>
                    <a:pt x="2664180" y="634987"/>
                  </a:lnTo>
                  <a:lnTo>
                    <a:pt x="2696680" y="634987"/>
                  </a:lnTo>
                  <a:lnTo>
                    <a:pt x="2808643" y="0"/>
                  </a:lnTo>
                  <a:close/>
                </a:path>
                <a:path w="3394075" h="635000">
                  <a:moveTo>
                    <a:pt x="2873641" y="0"/>
                  </a:moveTo>
                  <a:lnTo>
                    <a:pt x="2841142" y="0"/>
                  </a:lnTo>
                  <a:lnTo>
                    <a:pt x="2729179" y="634987"/>
                  </a:lnTo>
                  <a:lnTo>
                    <a:pt x="2761678" y="634987"/>
                  </a:lnTo>
                  <a:lnTo>
                    <a:pt x="2873641" y="0"/>
                  </a:lnTo>
                  <a:close/>
                </a:path>
                <a:path w="3394075" h="635000">
                  <a:moveTo>
                    <a:pt x="2938602" y="0"/>
                  </a:moveTo>
                  <a:lnTo>
                    <a:pt x="2906115" y="0"/>
                  </a:lnTo>
                  <a:lnTo>
                    <a:pt x="2794152" y="634987"/>
                  </a:lnTo>
                  <a:lnTo>
                    <a:pt x="2826639" y="634987"/>
                  </a:lnTo>
                  <a:lnTo>
                    <a:pt x="2938602" y="0"/>
                  </a:lnTo>
                  <a:close/>
                </a:path>
                <a:path w="3394075" h="635000">
                  <a:moveTo>
                    <a:pt x="3003575" y="0"/>
                  </a:moveTo>
                  <a:lnTo>
                    <a:pt x="2971101" y="0"/>
                  </a:lnTo>
                  <a:lnTo>
                    <a:pt x="2859138" y="634987"/>
                  </a:lnTo>
                  <a:lnTo>
                    <a:pt x="2891612" y="634987"/>
                  </a:lnTo>
                  <a:lnTo>
                    <a:pt x="3003575" y="0"/>
                  </a:lnTo>
                  <a:close/>
                </a:path>
                <a:path w="3394075" h="635000">
                  <a:moveTo>
                    <a:pt x="3068574" y="0"/>
                  </a:moveTo>
                  <a:lnTo>
                    <a:pt x="3036074" y="0"/>
                  </a:lnTo>
                  <a:lnTo>
                    <a:pt x="2924111" y="634987"/>
                  </a:lnTo>
                  <a:lnTo>
                    <a:pt x="2956610" y="634987"/>
                  </a:lnTo>
                  <a:lnTo>
                    <a:pt x="3068574" y="0"/>
                  </a:lnTo>
                  <a:close/>
                </a:path>
                <a:path w="3394075" h="635000">
                  <a:moveTo>
                    <a:pt x="3133534" y="0"/>
                  </a:moveTo>
                  <a:lnTo>
                    <a:pt x="3101060" y="0"/>
                  </a:lnTo>
                  <a:lnTo>
                    <a:pt x="2989097" y="634987"/>
                  </a:lnTo>
                  <a:lnTo>
                    <a:pt x="3021584" y="634987"/>
                  </a:lnTo>
                  <a:lnTo>
                    <a:pt x="3133534" y="0"/>
                  </a:lnTo>
                  <a:close/>
                </a:path>
                <a:path w="3394075" h="635000">
                  <a:moveTo>
                    <a:pt x="3198507" y="0"/>
                  </a:moveTo>
                  <a:lnTo>
                    <a:pt x="3166046" y="0"/>
                  </a:lnTo>
                  <a:lnTo>
                    <a:pt x="3054083" y="634987"/>
                  </a:lnTo>
                  <a:lnTo>
                    <a:pt x="3086557" y="634987"/>
                  </a:lnTo>
                  <a:lnTo>
                    <a:pt x="3198507" y="0"/>
                  </a:lnTo>
                  <a:close/>
                </a:path>
                <a:path w="3394075" h="635000">
                  <a:moveTo>
                    <a:pt x="3263519" y="0"/>
                  </a:moveTo>
                  <a:lnTo>
                    <a:pt x="3231019" y="0"/>
                  </a:lnTo>
                  <a:lnTo>
                    <a:pt x="3119056" y="634987"/>
                  </a:lnTo>
                  <a:lnTo>
                    <a:pt x="3151555" y="634987"/>
                  </a:lnTo>
                  <a:lnTo>
                    <a:pt x="3263519" y="0"/>
                  </a:lnTo>
                  <a:close/>
                </a:path>
                <a:path w="3394075" h="635000">
                  <a:moveTo>
                    <a:pt x="3328479" y="0"/>
                  </a:moveTo>
                  <a:lnTo>
                    <a:pt x="3295993" y="0"/>
                  </a:lnTo>
                  <a:lnTo>
                    <a:pt x="3184029" y="634987"/>
                  </a:lnTo>
                  <a:lnTo>
                    <a:pt x="3216516" y="634987"/>
                  </a:lnTo>
                  <a:lnTo>
                    <a:pt x="3328479" y="0"/>
                  </a:lnTo>
                  <a:close/>
                </a:path>
                <a:path w="3394075" h="635000">
                  <a:moveTo>
                    <a:pt x="3393465" y="0"/>
                  </a:moveTo>
                  <a:lnTo>
                    <a:pt x="3360978" y="0"/>
                  </a:lnTo>
                  <a:lnTo>
                    <a:pt x="3249015" y="634987"/>
                  </a:lnTo>
                  <a:lnTo>
                    <a:pt x="3281502" y="634987"/>
                  </a:lnTo>
                  <a:lnTo>
                    <a:pt x="3393465" y="0"/>
                  </a:lnTo>
                  <a:close/>
                </a:path>
              </a:pathLst>
            </a:custGeom>
            <a:solidFill>
              <a:srgbClr val="FFE005"/>
            </a:solidFill>
          </p:spPr>
          <p:txBody>
            <a:bodyPr wrap="square" lIns="0" tIns="0" rIns="0" bIns="0" rtlCol="0"/>
            <a:lstStyle/>
            <a:p>
              <a:endParaRPr/>
            </a:p>
          </p:txBody>
        </p:sp>
      </p:grpSp>
      <p:grpSp>
        <p:nvGrpSpPr>
          <p:cNvPr id="8" name="object 8"/>
          <p:cNvGrpSpPr/>
          <p:nvPr/>
        </p:nvGrpSpPr>
        <p:grpSpPr>
          <a:xfrm>
            <a:off x="1386420" y="368300"/>
            <a:ext cx="905510" cy="191135"/>
            <a:chOff x="1386420" y="368300"/>
            <a:chExt cx="905510" cy="191135"/>
          </a:xfrm>
        </p:grpSpPr>
        <p:sp>
          <p:nvSpPr>
            <p:cNvPr id="9" name="object 9"/>
            <p:cNvSpPr/>
            <p:nvPr/>
          </p:nvSpPr>
          <p:spPr>
            <a:xfrm>
              <a:off x="1576984" y="368300"/>
              <a:ext cx="714375" cy="191135"/>
            </a:xfrm>
            <a:custGeom>
              <a:avLst/>
              <a:gdLst/>
              <a:ahLst/>
              <a:cxnLst/>
              <a:rect l="l" t="t" r="r" b="b"/>
              <a:pathLst>
                <a:path w="714375" h="191134">
                  <a:moveTo>
                    <a:pt x="714375" y="0"/>
                  </a:moveTo>
                  <a:lnTo>
                    <a:pt x="0" y="0"/>
                  </a:lnTo>
                  <a:lnTo>
                    <a:pt x="0" y="190550"/>
                  </a:lnTo>
                  <a:lnTo>
                    <a:pt x="714375" y="190550"/>
                  </a:lnTo>
                  <a:lnTo>
                    <a:pt x="714375" y="0"/>
                  </a:lnTo>
                  <a:close/>
                </a:path>
              </a:pathLst>
            </a:custGeom>
            <a:solidFill>
              <a:srgbClr val="010203"/>
            </a:solidFill>
          </p:spPr>
          <p:txBody>
            <a:bodyPr wrap="square" lIns="0" tIns="0" rIns="0" bIns="0" rtlCol="0"/>
            <a:lstStyle/>
            <a:p>
              <a:endParaRPr/>
            </a:p>
          </p:txBody>
        </p:sp>
        <p:sp>
          <p:nvSpPr>
            <p:cNvPr id="10" name="object 10"/>
            <p:cNvSpPr/>
            <p:nvPr/>
          </p:nvSpPr>
          <p:spPr>
            <a:xfrm>
              <a:off x="1617433" y="405840"/>
              <a:ext cx="633730" cy="153670"/>
            </a:xfrm>
            <a:custGeom>
              <a:avLst/>
              <a:gdLst/>
              <a:ahLst/>
              <a:cxnLst/>
              <a:rect l="l" t="t" r="r" b="b"/>
              <a:pathLst>
                <a:path w="633730" h="153670">
                  <a:moveTo>
                    <a:pt x="113563" y="58966"/>
                  </a:moveTo>
                  <a:lnTo>
                    <a:pt x="109270" y="35140"/>
                  </a:lnTo>
                  <a:lnTo>
                    <a:pt x="105105" y="28613"/>
                  </a:lnTo>
                  <a:lnTo>
                    <a:pt x="97383" y="16510"/>
                  </a:lnTo>
                  <a:lnTo>
                    <a:pt x="80086" y="4851"/>
                  </a:lnTo>
                  <a:lnTo>
                    <a:pt x="80086" y="58966"/>
                  </a:lnTo>
                  <a:lnTo>
                    <a:pt x="78638" y="70307"/>
                  </a:lnTo>
                  <a:lnTo>
                    <a:pt x="74282" y="79946"/>
                  </a:lnTo>
                  <a:lnTo>
                    <a:pt x="66967" y="86626"/>
                  </a:lnTo>
                  <a:lnTo>
                    <a:pt x="56642" y="89128"/>
                  </a:lnTo>
                  <a:lnTo>
                    <a:pt x="46355" y="86868"/>
                  </a:lnTo>
                  <a:lnTo>
                    <a:pt x="39128" y="80594"/>
                  </a:lnTo>
                  <a:lnTo>
                    <a:pt x="34861" y="71043"/>
                  </a:lnTo>
                  <a:lnTo>
                    <a:pt x="33464" y="58966"/>
                  </a:lnTo>
                  <a:lnTo>
                    <a:pt x="34861" y="46875"/>
                  </a:lnTo>
                  <a:lnTo>
                    <a:pt x="39128" y="37261"/>
                  </a:lnTo>
                  <a:lnTo>
                    <a:pt x="46355" y="30911"/>
                  </a:lnTo>
                  <a:lnTo>
                    <a:pt x="56642" y="28613"/>
                  </a:lnTo>
                  <a:lnTo>
                    <a:pt x="66967" y="30937"/>
                  </a:lnTo>
                  <a:lnTo>
                    <a:pt x="74282" y="37338"/>
                  </a:lnTo>
                  <a:lnTo>
                    <a:pt x="78638" y="46964"/>
                  </a:lnTo>
                  <a:lnTo>
                    <a:pt x="80086" y="58966"/>
                  </a:lnTo>
                  <a:lnTo>
                    <a:pt x="80086" y="4851"/>
                  </a:lnTo>
                  <a:lnTo>
                    <a:pt x="79362" y="4356"/>
                  </a:lnTo>
                  <a:lnTo>
                    <a:pt x="56642" y="12"/>
                  </a:lnTo>
                  <a:lnTo>
                    <a:pt x="33985" y="4356"/>
                  </a:lnTo>
                  <a:lnTo>
                    <a:pt x="16052" y="16510"/>
                  </a:lnTo>
                  <a:lnTo>
                    <a:pt x="4241" y="35140"/>
                  </a:lnTo>
                  <a:lnTo>
                    <a:pt x="0" y="58966"/>
                  </a:lnTo>
                  <a:lnTo>
                    <a:pt x="4241" y="82778"/>
                  </a:lnTo>
                  <a:lnTo>
                    <a:pt x="16052" y="101346"/>
                  </a:lnTo>
                  <a:lnTo>
                    <a:pt x="33985" y="113423"/>
                  </a:lnTo>
                  <a:lnTo>
                    <a:pt x="56642" y="117729"/>
                  </a:lnTo>
                  <a:lnTo>
                    <a:pt x="79362" y="113423"/>
                  </a:lnTo>
                  <a:lnTo>
                    <a:pt x="97383" y="101346"/>
                  </a:lnTo>
                  <a:lnTo>
                    <a:pt x="105206" y="89128"/>
                  </a:lnTo>
                  <a:lnTo>
                    <a:pt x="109270" y="82778"/>
                  </a:lnTo>
                  <a:lnTo>
                    <a:pt x="113563" y="58966"/>
                  </a:lnTo>
                  <a:close/>
                </a:path>
                <a:path w="633730" h="153670">
                  <a:moveTo>
                    <a:pt x="233553" y="110109"/>
                  </a:moveTo>
                  <a:lnTo>
                    <a:pt x="233527" y="100774"/>
                  </a:lnTo>
                  <a:lnTo>
                    <a:pt x="233527" y="51689"/>
                  </a:lnTo>
                  <a:lnTo>
                    <a:pt x="230797" y="30187"/>
                  </a:lnTo>
                  <a:lnTo>
                    <a:pt x="222377" y="13919"/>
                  </a:lnTo>
                  <a:lnTo>
                    <a:pt x="207937" y="3619"/>
                  </a:lnTo>
                  <a:lnTo>
                    <a:pt x="187172" y="25"/>
                  </a:lnTo>
                  <a:lnTo>
                    <a:pt x="177850" y="812"/>
                  </a:lnTo>
                  <a:lnTo>
                    <a:pt x="169710" y="2971"/>
                  </a:lnTo>
                  <a:lnTo>
                    <a:pt x="162953" y="6121"/>
                  </a:lnTo>
                  <a:lnTo>
                    <a:pt x="157772" y="9918"/>
                  </a:lnTo>
                  <a:lnTo>
                    <a:pt x="157772" y="2387"/>
                  </a:lnTo>
                  <a:lnTo>
                    <a:pt x="124790" y="2387"/>
                  </a:lnTo>
                  <a:lnTo>
                    <a:pt x="124815" y="110185"/>
                  </a:lnTo>
                  <a:lnTo>
                    <a:pt x="132207" y="117551"/>
                  </a:lnTo>
                  <a:lnTo>
                    <a:pt x="150431" y="117551"/>
                  </a:lnTo>
                  <a:lnTo>
                    <a:pt x="157848" y="110185"/>
                  </a:lnTo>
                  <a:lnTo>
                    <a:pt x="157899" y="53606"/>
                  </a:lnTo>
                  <a:lnTo>
                    <a:pt x="159321" y="41338"/>
                  </a:lnTo>
                  <a:lnTo>
                    <a:pt x="163487" y="33439"/>
                  </a:lnTo>
                  <a:lnTo>
                    <a:pt x="170192" y="29222"/>
                  </a:lnTo>
                  <a:lnTo>
                    <a:pt x="179285" y="27978"/>
                  </a:lnTo>
                  <a:lnTo>
                    <a:pt x="188379" y="29235"/>
                  </a:lnTo>
                  <a:lnTo>
                    <a:pt x="195059" y="33515"/>
                  </a:lnTo>
                  <a:lnTo>
                    <a:pt x="199186" y="41592"/>
                  </a:lnTo>
                  <a:lnTo>
                    <a:pt x="200583" y="54229"/>
                  </a:lnTo>
                  <a:lnTo>
                    <a:pt x="200583" y="110109"/>
                  </a:lnTo>
                  <a:lnTo>
                    <a:pt x="207924" y="117487"/>
                  </a:lnTo>
                  <a:lnTo>
                    <a:pt x="226199" y="117487"/>
                  </a:lnTo>
                  <a:lnTo>
                    <a:pt x="233553" y="110109"/>
                  </a:lnTo>
                  <a:close/>
                </a:path>
                <a:path w="633730" h="153670">
                  <a:moveTo>
                    <a:pt x="284213" y="43014"/>
                  </a:moveTo>
                  <a:lnTo>
                    <a:pt x="251371" y="43014"/>
                  </a:lnTo>
                  <a:lnTo>
                    <a:pt x="251396" y="105638"/>
                  </a:lnTo>
                  <a:lnTo>
                    <a:pt x="253060" y="109435"/>
                  </a:lnTo>
                  <a:lnTo>
                    <a:pt x="256120" y="112572"/>
                  </a:lnTo>
                  <a:lnTo>
                    <a:pt x="259384" y="115811"/>
                  </a:lnTo>
                  <a:lnTo>
                    <a:pt x="263309" y="117449"/>
                  </a:lnTo>
                  <a:lnTo>
                    <a:pt x="272249" y="117449"/>
                  </a:lnTo>
                  <a:lnTo>
                    <a:pt x="276212" y="115811"/>
                  </a:lnTo>
                  <a:lnTo>
                    <a:pt x="282676" y="109359"/>
                  </a:lnTo>
                  <a:lnTo>
                    <a:pt x="284187" y="105638"/>
                  </a:lnTo>
                  <a:lnTo>
                    <a:pt x="284213" y="43014"/>
                  </a:lnTo>
                  <a:close/>
                </a:path>
                <a:path w="633730" h="153670">
                  <a:moveTo>
                    <a:pt x="285813" y="13157"/>
                  </a:moveTo>
                  <a:lnTo>
                    <a:pt x="284060" y="8902"/>
                  </a:lnTo>
                  <a:lnTo>
                    <a:pt x="280543" y="5334"/>
                  </a:lnTo>
                  <a:lnTo>
                    <a:pt x="276885" y="1714"/>
                  </a:lnTo>
                  <a:lnTo>
                    <a:pt x="272694" y="0"/>
                  </a:lnTo>
                  <a:lnTo>
                    <a:pt x="262712" y="0"/>
                  </a:lnTo>
                  <a:lnTo>
                    <a:pt x="258419" y="1714"/>
                  </a:lnTo>
                  <a:lnTo>
                    <a:pt x="254914" y="5334"/>
                  </a:lnTo>
                  <a:lnTo>
                    <a:pt x="251371" y="8902"/>
                  </a:lnTo>
                  <a:lnTo>
                    <a:pt x="249555" y="13157"/>
                  </a:lnTo>
                  <a:lnTo>
                    <a:pt x="249555" y="23075"/>
                  </a:lnTo>
                  <a:lnTo>
                    <a:pt x="251371" y="27419"/>
                  </a:lnTo>
                  <a:lnTo>
                    <a:pt x="254914" y="31013"/>
                  </a:lnTo>
                  <a:lnTo>
                    <a:pt x="258419" y="34505"/>
                  </a:lnTo>
                  <a:lnTo>
                    <a:pt x="262712" y="36347"/>
                  </a:lnTo>
                  <a:lnTo>
                    <a:pt x="272694" y="36347"/>
                  </a:lnTo>
                  <a:lnTo>
                    <a:pt x="276885" y="34505"/>
                  </a:lnTo>
                  <a:lnTo>
                    <a:pt x="280543" y="31013"/>
                  </a:lnTo>
                  <a:lnTo>
                    <a:pt x="284060" y="27419"/>
                  </a:lnTo>
                  <a:lnTo>
                    <a:pt x="285813" y="23075"/>
                  </a:lnTo>
                  <a:lnTo>
                    <a:pt x="285813" y="13157"/>
                  </a:lnTo>
                  <a:close/>
                </a:path>
                <a:path w="633730" h="153670">
                  <a:moveTo>
                    <a:pt x="402348" y="82448"/>
                  </a:moveTo>
                  <a:lnTo>
                    <a:pt x="376516" y="51206"/>
                  </a:lnTo>
                  <a:lnTo>
                    <a:pt x="347052" y="41744"/>
                  </a:lnTo>
                  <a:lnTo>
                    <a:pt x="339153" y="38658"/>
                  </a:lnTo>
                  <a:lnTo>
                    <a:pt x="335432" y="35877"/>
                  </a:lnTo>
                  <a:lnTo>
                    <a:pt x="334492" y="32727"/>
                  </a:lnTo>
                  <a:lnTo>
                    <a:pt x="334492" y="27774"/>
                  </a:lnTo>
                  <a:lnTo>
                    <a:pt x="338023" y="25450"/>
                  </a:lnTo>
                  <a:lnTo>
                    <a:pt x="351421" y="25450"/>
                  </a:lnTo>
                  <a:lnTo>
                    <a:pt x="359829" y="26009"/>
                  </a:lnTo>
                  <a:lnTo>
                    <a:pt x="368998" y="27698"/>
                  </a:lnTo>
                  <a:lnTo>
                    <a:pt x="378536" y="30505"/>
                  </a:lnTo>
                  <a:lnTo>
                    <a:pt x="388035" y="34467"/>
                  </a:lnTo>
                  <a:lnTo>
                    <a:pt x="398538" y="11010"/>
                  </a:lnTo>
                  <a:lnTo>
                    <a:pt x="387845" y="6477"/>
                  </a:lnTo>
                  <a:lnTo>
                    <a:pt x="376237" y="3009"/>
                  </a:lnTo>
                  <a:lnTo>
                    <a:pt x="364172" y="787"/>
                  </a:lnTo>
                  <a:lnTo>
                    <a:pt x="352158" y="12"/>
                  </a:lnTo>
                  <a:lnTo>
                    <a:pt x="331901" y="1968"/>
                  </a:lnTo>
                  <a:lnTo>
                    <a:pt x="316026" y="8013"/>
                  </a:lnTo>
                  <a:lnTo>
                    <a:pt x="305650" y="18440"/>
                  </a:lnTo>
                  <a:lnTo>
                    <a:pt x="301942" y="33553"/>
                  </a:lnTo>
                  <a:lnTo>
                    <a:pt x="305435" y="48564"/>
                  </a:lnTo>
                  <a:lnTo>
                    <a:pt x="315391" y="58851"/>
                  </a:lnTo>
                  <a:lnTo>
                    <a:pt x="330987" y="66192"/>
                  </a:lnTo>
                  <a:lnTo>
                    <a:pt x="351421" y="72339"/>
                  </a:lnTo>
                  <a:lnTo>
                    <a:pt x="365328" y="75996"/>
                  </a:lnTo>
                  <a:lnTo>
                    <a:pt x="369836" y="78587"/>
                  </a:lnTo>
                  <a:lnTo>
                    <a:pt x="369836" y="89535"/>
                  </a:lnTo>
                  <a:lnTo>
                    <a:pt x="366026" y="92367"/>
                  </a:lnTo>
                  <a:lnTo>
                    <a:pt x="353110" y="92367"/>
                  </a:lnTo>
                  <a:lnTo>
                    <a:pt x="341439" y="91694"/>
                  </a:lnTo>
                  <a:lnTo>
                    <a:pt x="330377" y="89687"/>
                  </a:lnTo>
                  <a:lnTo>
                    <a:pt x="319798" y="86436"/>
                  </a:lnTo>
                  <a:lnTo>
                    <a:pt x="309600" y="82003"/>
                  </a:lnTo>
                  <a:lnTo>
                    <a:pt x="298577" y="104584"/>
                  </a:lnTo>
                  <a:lnTo>
                    <a:pt x="309651" y="110020"/>
                  </a:lnTo>
                  <a:lnTo>
                    <a:pt x="322453" y="114160"/>
                  </a:lnTo>
                  <a:lnTo>
                    <a:pt x="336473" y="116801"/>
                  </a:lnTo>
                  <a:lnTo>
                    <a:pt x="351193" y="117729"/>
                  </a:lnTo>
                  <a:lnTo>
                    <a:pt x="371081" y="115887"/>
                  </a:lnTo>
                  <a:lnTo>
                    <a:pt x="387350" y="109855"/>
                  </a:lnTo>
                  <a:lnTo>
                    <a:pt x="398322" y="98958"/>
                  </a:lnTo>
                  <a:lnTo>
                    <a:pt x="402348" y="82448"/>
                  </a:lnTo>
                  <a:close/>
                </a:path>
                <a:path w="633730" h="153670">
                  <a:moveTo>
                    <a:pt x="517105" y="58966"/>
                  </a:moveTo>
                  <a:lnTo>
                    <a:pt x="515099" y="46101"/>
                  </a:lnTo>
                  <a:lnTo>
                    <a:pt x="513549" y="36156"/>
                  </a:lnTo>
                  <a:lnTo>
                    <a:pt x="507873" y="25844"/>
                  </a:lnTo>
                  <a:lnTo>
                    <a:pt x="503237" y="17411"/>
                  </a:lnTo>
                  <a:lnTo>
                    <a:pt x="486638" y="4699"/>
                  </a:lnTo>
                  <a:lnTo>
                    <a:pt x="485063" y="4381"/>
                  </a:lnTo>
                  <a:lnTo>
                    <a:pt x="485063" y="46101"/>
                  </a:lnTo>
                  <a:lnTo>
                    <a:pt x="442023" y="46101"/>
                  </a:lnTo>
                  <a:lnTo>
                    <a:pt x="444068" y="38112"/>
                  </a:lnTo>
                  <a:lnTo>
                    <a:pt x="448284" y="31686"/>
                  </a:lnTo>
                  <a:lnTo>
                    <a:pt x="454507" y="27406"/>
                  </a:lnTo>
                  <a:lnTo>
                    <a:pt x="462572" y="25844"/>
                  </a:lnTo>
                  <a:lnTo>
                    <a:pt x="472211" y="27584"/>
                  </a:lnTo>
                  <a:lnTo>
                    <a:pt x="479031" y="32169"/>
                  </a:lnTo>
                  <a:lnTo>
                    <a:pt x="483235" y="38658"/>
                  </a:lnTo>
                  <a:lnTo>
                    <a:pt x="485063" y="46101"/>
                  </a:lnTo>
                  <a:lnTo>
                    <a:pt x="485063" y="4381"/>
                  </a:lnTo>
                  <a:lnTo>
                    <a:pt x="464273" y="12"/>
                  </a:lnTo>
                  <a:lnTo>
                    <a:pt x="442112" y="4356"/>
                  </a:lnTo>
                  <a:lnTo>
                    <a:pt x="424383" y="16510"/>
                  </a:lnTo>
                  <a:lnTo>
                    <a:pt x="412610" y="35153"/>
                  </a:lnTo>
                  <a:lnTo>
                    <a:pt x="408343" y="58966"/>
                  </a:lnTo>
                  <a:lnTo>
                    <a:pt x="412483" y="83223"/>
                  </a:lnTo>
                  <a:lnTo>
                    <a:pt x="424319" y="101752"/>
                  </a:lnTo>
                  <a:lnTo>
                    <a:pt x="442925" y="113576"/>
                  </a:lnTo>
                  <a:lnTo>
                    <a:pt x="467410" y="117729"/>
                  </a:lnTo>
                  <a:lnTo>
                    <a:pt x="480072" y="116509"/>
                  </a:lnTo>
                  <a:lnTo>
                    <a:pt x="492366" y="112953"/>
                  </a:lnTo>
                  <a:lnTo>
                    <a:pt x="503402" y="107213"/>
                  </a:lnTo>
                  <a:lnTo>
                    <a:pt x="512318" y="99441"/>
                  </a:lnTo>
                  <a:lnTo>
                    <a:pt x="499452" y="89776"/>
                  </a:lnTo>
                  <a:lnTo>
                    <a:pt x="488861" y="81813"/>
                  </a:lnTo>
                  <a:lnTo>
                    <a:pt x="484136" y="86779"/>
                  </a:lnTo>
                  <a:lnTo>
                    <a:pt x="476465" y="89776"/>
                  </a:lnTo>
                  <a:lnTo>
                    <a:pt x="467410" y="89776"/>
                  </a:lnTo>
                  <a:lnTo>
                    <a:pt x="458470" y="88633"/>
                  </a:lnTo>
                  <a:lnTo>
                    <a:pt x="450430" y="84937"/>
                  </a:lnTo>
                  <a:lnTo>
                    <a:pt x="444411" y="78333"/>
                  </a:lnTo>
                  <a:lnTo>
                    <a:pt x="441553" y="68465"/>
                  </a:lnTo>
                  <a:lnTo>
                    <a:pt x="516623" y="68465"/>
                  </a:lnTo>
                  <a:lnTo>
                    <a:pt x="516864" y="66319"/>
                  </a:lnTo>
                  <a:lnTo>
                    <a:pt x="517105" y="63258"/>
                  </a:lnTo>
                  <a:lnTo>
                    <a:pt x="517105" y="58966"/>
                  </a:lnTo>
                  <a:close/>
                </a:path>
                <a:path w="633730" h="153670">
                  <a:moveTo>
                    <a:pt x="633463" y="60274"/>
                  </a:moveTo>
                  <a:lnTo>
                    <a:pt x="619112" y="14338"/>
                  </a:lnTo>
                  <a:lnTo>
                    <a:pt x="599973" y="2844"/>
                  </a:lnTo>
                  <a:lnTo>
                    <a:pt x="599973" y="60921"/>
                  </a:lnTo>
                  <a:lnTo>
                    <a:pt x="598690" y="73418"/>
                  </a:lnTo>
                  <a:lnTo>
                    <a:pt x="594931" y="82448"/>
                  </a:lnTo>
                  <a:lnTo>
                    <a:pt x="588784" y="87934"/>
                  </a:lnTo>
                  <a:lnTo>
                    <a:pt x="580364" y="89776"/>
                  </a:lnTo>
                  <a:lnTo>
                    <a:pt x="570826" y="89776"/>
                  </a:lnTo>
                  <a:lnTo>
                    <a:pt x="563156" y="86321"/>
                  </a:lnTo>
                  <a:lnTo>
                    <a:pt x="558139" y="80086"/>
                  </a:lnTo>
                  <a:lnTo>
                    <a:pt x="558139" y="37465"/>
                  </a:lnTo>
                  <a:lnTo>
                    <a:pt x="562927" y="31889"/>
                  </a:lnTo>
                  <a:lnTo>
                    <a:pt x="568172" y="27965"/>
                  </a:lnTo>
                  <a:lnTo>
                    <a:pt x="578472" y="27965"/>
                  </a:lnTo>
                  <a:lnTo>
                    <a:pt x="587273" y="29845"/>
                  </a:lnTo>
                  <a:lnTo>
                    <a:pt x="594067" y="35725"/>
                  </a:lnTo>
                  <a:lnTo>
                    <a:pt x="598436" y="45961"/>
                  </a:lnTo>
                  <a:lnTo>
                    <a:pt x="599973" y="60921"/>
                  </a:lnTo>
                  <a:lnTo>
                    <a:pt x="599973" y="2844"/>
                  </a:lnTo>
                  <a:lnTo>
                    <a:pt x="584682" y="12"/>
                  </a:lnTo>
                  <a:lnTo>
                    <a:pt x="576376" y="812"/>
                  </a:lnTo>
                  <a:lnTo>
                    <a:pt x="569277" y="2921"/>
                  </a:lnTo>
                  <a:lnTo>
                    <a:pt x="563232" y="5956"/>
                  </a:lnTo>
                  <a:lnTo>
                    <a:pt x="558139" y="9512"/>
                  </a:lnTo>
                  <a:lnTo>
                    <a:pt x="558139" y="2374"/>
                  </a:lnTo>
                  <a:lnTo>
                    <a:pt x="525157" y="2374"/>
                  </a:lnTo>
                  <a:lnTo>
                    <a:pt x="525157" y="153390"/>
                  </a:lnTo>
                  <a:lnTo>
                    <a:pt x="558139" y="153390"/>
                  </a:lnTo>
                  <a:lnTo>
                    <a:pt x="558139" y="108927"/>
                  </a:lnTo>
                  <a:lnTo>
                    <a:pt x="563257" y="112395"/>
                  </a:lnTo>
                  <a:lnTo>
                    <a:pt x="569518" y="115189"/>
                  </a:lnTo>
                  <a:lnTo>
                    <a:pt x="576732" y="117055"/>
                  </a:lnTo>
                  <a:lnTo>
                    <a:pt x="584682" y="117729"/>
                  </a:lnTo>
                  <a:lnTo>
                    <a:pt x="605409" y="113499"/>
                  </a:lnTo>
                  <a:lnTo>
                    <a:pt x="611339" y="108927"/>
                  </a:lnTo>
                  <a:lnTo>
                    <a:pt x="620725" y="101676"/>
                  </a:lnTo>
                  <a:lnTo>
                    <a:pt x="626935" y="89776"/>
                  </a:lnTo>
                  <a:lnTo>
                    <a:pt x="630212" y="83502"/>
                  </a:lnTo>
                  <a:lnTo>
                    <a:pt x="633463" y="60274"/>
                  </a:lnTo>
                  <a:close/>
                </a:path>
              </a:pathLst>
            </a:custGeom>
            <a:solidFill>
              <a:srgbClr val="FFFFFF"/>
            </a:solidFill>
          </p:spPr>
          <p:txBody>
            <a:bodyPr wrap="square" lIns="0" tIns="0" rIns="0" bIns="0" rtlCol="0"/>
            <a:lstStyle/>
            <a:p>
              <a:endParaRPr/>
            </a:p>
          </p:txBody>
        </p:sp>
        <p:sp>
          <p:nvSpPr>
            <p:cNvPr id="11" name="object 11"/>
            <p:cNvSpPr/>
            <p:nvPr/>
          </p:nvSpPr>
          <p:spPr>
            <a:xfrm>
              <a:off x="1386420" y="368300"/>
              <a:ext cx="191135" cy="191135"/>
            </a:xfrm>
            <a:custGeom>
              <a:avLst/>
              <a:gdLst/>
              <a:ahLst/>
              <a:cxnLst/>
              <a:rect l="l" t="t" r="r" b="b"/>
              <a:pathLst>
                <a:path w="191134" h="191134">
                  <a:moveTo>
                    <a:pt x="190563" y="0"/>
                  </a:moveTo>
                  <a:lnTo>
                    <a:pt x="0" y="0"/>
                  </a:lnTo>
                  <a:lnTo>
                    <a:pt x="0" y="190550"/>
                  </a:lnTo>
                  <a:lnTo>
                    <a:pt x="190563" y="190550"/>
                  </a:lnTo>
                  <a:lnTo>
                    <a:pt x="190563" y="0"/>
                  </a:lnTo>
                  <a:close/>
                </a:path>
              </a:pathLst>
            </a:custGeom>
            <a:solidFill>
              <a:srgbClr val="E1000F"/>
            </a:solidFill>
          </p:spPr>
          <p:txBody>
            <a:bodyPr wrap="square" lIns="0" tIns="0" rIns="0" bIns="0" rtlCol="0"/>
            <a:lstStyle/>
            <a:p>
              <a:endParaRPr/>
            </a:p>
          </p:txBody>
        </p:sp>
        <p:sp>
          <p:nvSpPr>
            <p:cNvPr id="12" name="object 12"/>
            <p:cNvSpPr/>
            <p:nvPr/>
          </p:nvSpPr>
          <p:spPr>
            <a:xfrm>
              <a:off x="1411657" y="393541"/>
              <a:ext cx="140335" cy="140335"/>
            </a:xfrm>
            <a:custGeom>
              <a:avLst/>
              <a:gdLst/>
              <a:ahLst/>
              <a:cxnLst/>
              <a:rect l="l" t="t" r="r" b="b"/>
              <a:pathLst>
                <a:path w="140334" h="140334">
                  <a:moveTo>
                    <a:pt x="83876" y="101727"/>
                  </a:moveTo>
                  <a:lnTo>
                    <a:pt x="56121" y="101727"/>
                  </a:lnTo>
                  <a:lnTo>
                    <a:pt x="57645" y="102298"/>
                  </a:lnTo>
                  <a:lnTo>
                    <a:pt x="59220" y="102946"/>
                  </a:lnTo>
                  <a:lnTo>
                    <a:pt x="60210" y="104419"/>
                  </a:lnTo>
                  <a:lnTo>
                    <a:pt x="60210" y="135547"/>
                  </a:lnTo>
                  <a:lnTo>
                    <a:pt x="64579" y="140106"/>
                  </a:lnTo>
                  <a:lnTo>
                    <a:pt x="75488" y="140106"/>
                  </a:lnTo>
                  <a:lnTo>
                    <a:pt x="79908" y="135547"/>
                  </a:lnTo>
                  <a:lnTo>
                    <a:pt x="79908" y="104419"/>
                  </a:lnTo>
                  <a:lnTo>
                    <a:pt x="80886" y="102946"/>
                  </a:lnTo>
                  <a:lnTo>
                    <a:pt x="82410" y="102298"/>
                  </a:lnTo>
                  <a:lnTo>
                    <a:pt x="83876" y="101727"/>
                  </a:lnTo>
                  <a:close/>
                </a:path>
                <a:path w="140334" h="140334">
                  <a:moveTo>
                    <a:pt x="18580" y="9537"/>
                  </a:moveTo>
                  <a:lnTo>
                    <a:pt x="9537" y="18554"/>
                  </a:lnTo>
                  <a:lnTo>
                    <a:pt x="9664" y="25984"/>
                  </a:lnTo>
                  <a:lnTo>
                    <a:pt x="14274" y="30657"/>
                  </a:lnTo>
                  <a:lnTo>
                    <a:pt x="36817" y="53200"/>
                  </a:lnTo>
                  <a:lnTo>
                    <a:pt x="38049" y="54368"/>
                  </a:lnTo>
                  <a:lnTo>
                    <a:pt x="38392" y="56134"/>
                  </a:lnTo>
                  <a:lnTo>
                    <a:pt x="37739" y="57645"/>
                  </a:lnTo>
                  <a:lnTo>
                    <a:pt x="37109" y="59207"/>
                  </a:lnTo>
                  <a:lnTo>
                    <a:pt x="35636" y="60210"/>
                  </a:lnTo>
                  <a:lnTo>
                    <a:pt x="7404" y="60210"/>
                  </a:lnTo>
                  <a:lnTo>
                    <a:pt x="4787" y="61226"/>
                  </a:lnTo>
                  <a:lnTo>
                    <a:pt x="1015" y="65024"/>
                  </a:lnTo>
                  <a:lnTo>
                    <a:pt x="12" y="67462"/>
                  </a:lnTo>
                  <a:lnTo>
                    <a:pt x="0" y="75476"/>
                  </a:lnTo>
                  <a:lnTo>
                    <a:pt x="4508" y="79895"/>
                  </a:lnTo>
                  <a:lnTo>
                    <a:pt x="35642" y="79908"/>
                  </a:lnTo>
                  <a:lnTo>
                    <a:pt x="37109" y="80899"/>
                  </a:lnTo>
                  <a:lnTo>
                    <a:pt x="37749" y="82410"/>
                  </a:lnTo>
                  <a:lnTo>
                    <a:pt x="38379" y="83972"/>
                  </a:lnTo>
                  <a:lnTo>
                    <a:pt x="38049" y="85699"/>
                  </a:lnTo>
                  <a:lnTo>
                    <a:pt x="36817" y="86842"/>
                  </a:lnTo>
                  <a:lnTo>
                    <a:pt x="14274" y="109448"/>
                  </a:lnTo>
                  <a:lnTo>
                    <a:pt x="9639" y="114071"/>
                  </a:lnTo>
                  <a:lnTo>
                    <a:pt x="9537" y="121500"/>
                  </a:lnTo>
                  <a:lnTo>
                    <a:pt x="14020" y="126047"/>
                  </a:lnTo>
                  <a:lnTo>
                    <a:pt x="18541" y="130517"/>
                  </a:lnTo>
                  <a:lnTo>
                    <a:pt x="25971" y="130441"/>
                  </a:lnTo>
                  <a:lnTo>
                    <a:pt x="30427" y="126022"/>
                  </a:lnTo>
                  <a:lnTo>
                    <a:pt x="54368" y="102057"/>
                  </a:lnTo>
                  <a:lnTo>
                    <a:pt x="56121" y="101727"/>
                  </a:lnTo>
                  <a:lnTo>
                    <a:pt x="83908" y="101714"/>
                  </a:lnTo>
                  <a:lnTo>
                    <a:pt x="118058" y="101714"/>
                  </a:lnTo>
                  <a:lnTo>
                    <a:pt x="112200" y="95846"/>
                  </a:lnTo>
                  <a:lnTo>
                    <a:pt x="65023" y="95834"/>
                  </a:lnTo>
                  <a:lnTo>
                    <a:pt x="61379" y="92087"/>
                  </a:lnTo>
                  <a:lnTo>
                    <a:pt x="61379" y="45847"/>
                  </a:lnTo>
                  <a:lnTo>
                    <a:pt x="65023" y="42151"/>
                  </a:lnTo>
                  <a:lnTo>
                    <a:pt x="114305" y="42125"/>
                  </a:lnTo>
                  <a:lnTo>
                    <a:pt x="118040" y="38392"/>
                  </a:lnTo>
                  <a:lnTo>
                    <a:pt x="56133" y="38392"/>
                  </a:lnTo>
                  <a:lnTo>
                    <a:pt x="54368" y="38049"/>
                  </a:lnTo>
                  <a:lnTo>
                    <a:pt x="53212" y="36817"/>
                  </a:lnTo>
                  <a:lnTo>
                    <a:pt x="30619" y="14274"/>
                  </a:lnTo>
                  <a:lnTo>
                    <a:pt x="25971" y="9664"/>
                  </a:lnTo>
                  <a:lnTo>
                    <a:pt x="18580" y="9537"/>
                  </a:lnTo>
                  <a:close/>
                </a:path>
                <a:path w="140334" h="140334">
                  <a:moveTo>
                    <a:pt x="118058" y="101714"/>
                  </a:moveTo>
                  <a:lnTo>
                    <a:pt x="83908" y="101714"/>
                  </a:lnTo>
                  <a:lnTo>
                    <a:pt x="85674" y="102057"/>
                  </a:lnTo>
                  <a:lnTo>
                    <a:pt x="114071" y="130441"/>
                  </a:lnTo>
                  <a:lnTo>
                    <a:pt x="121488" y="130517"/>
                  </a:lnTo>
                  <a:lnTo>
                    <a:pt x="126022" y="126022"/>
                  </a:lnTo>
                  <a:lnTo>
                    <a:pt x="130530" y="121500"/>
                  </a:lnTo>
                  <a:lnTo>
                    <a:pt x="130441" y="114071"/>
                  </a:lnTo>
                  <a:lnTo>
                    <a:pt x="125768" y="109435"/>
                  </a:lnTo>
                  <a:lnTo>
                    <a:pt x="118058" y="101714"/>
                  </a:lnTo>
                  <a:close/>
                </a:path>
                <a:path w="140334" h="140334">
                  <a:moveTo>
                    <a:pt x="114305" y="42125"/>
                  </a:moveTo>
                  <a:lnTo>
                    <a:pt x="74040" y="42125"/>
                  </a:lnTo>
                  <a:lnTo>
                    <a:pt x="77673" y="45847"/>
                  </a:lnTo>
                  <a:lnTo>
                    <a:pt x="77711" y="92087"/>
                  </a:lnTo>
                  <a:lnTo>
                    <a:pt x="74040" y="95834"/>
                  </a:lnTo>
                  <a:lnTo>
                    <a:pt x="69570" y="95846"/>
                  </a:lnTo>
                  <a:lnTo>
                    <a:pt x="112200" y="95846"/>
                  </a:lnTo>
                  <a:lnTo>
                    <a:pt x="102044" y="85674"/>
                  </a:lnTo>
                  <a:lnTo>
                    <a:pt x="101688" y="83921"/>
                  </a:lnTo>
                  <a:lnTo>
                    <a:pt x="102366" y="82397"/>
                  </a:lnTo>
                  <a:lnTo>
                    <a:pt x="102946" y="80886"/>
                  </a:lnTo>
                  <a:lnTo>
                    <a:pt x="104432" y="79908"/>
                  </a:lnTo>
                  <a:lnTo>
                    <a:pt x="132757" y="79895"/>
                  </a:lnTo>
                  <a:lnTo>
                    <a:pt x="135280" y="78803"/>
                  </a:lnTo>
                  <a:lnTo>
                    <a:pt x="137210" y="76898"/>
                  </a:lnTo>
                  <a:lnTo>
                    <a:pt x="139052" y="75044"/>
                  </a:lnTo>
                  <a:lnTo>
                    <a:pt x="140080" y="72593"/>
                  </a:lnTo>
                  <a:lnTo>
                    <a:pt x="140093" y="67462"/>
                  </a:lnTo>
                  <a:lnTo>
                    <a:pt x="139052" y="65024"/>
                  </a:lnTo>
                  <a:lnTo>
                    <a:pt x="137236" y="63182"/>
                  </a:lnTo>
                  <a:lnTo>
                    <a:pt x="135280" y="61252"/>
                  </a:lnTo>
                  <a:lnTo>
                    <a:pt x="132789" y="60236"/>
                  </a:lnTo>
                  <a:lnTo>
                    <a:pt x="130073" y="60236"/>
                  </a:lnTo>
                  <a:lnTo>
                    <a:pt x="129298" y="60210"/>
                  </a:lnTo>
                  <a:lnTo>
                    <a:pt x="105003" y="60210"/>
                  </a:lnTo>
                  <a:lnTo>
                    <a:pt x="103962" y="59740"/>
                  </a:lnTo>
                  <a:lnTo>
                    <a:pt x="102857" y="58623"/>
                  </a:lnTo>
                  <a:lnTo>
                    <a:pt x="102539" y="58153"/>
                  </a:lnTo>
                  <a:lnTo>
                    <a:pt x="102356" y="57632"/>
                  </a:lnTo>
                  <a:lnTo>
                    <a:pt x="101688" y="56134"/>
                  </a:lnTo>
                  <a:lnTo>
                    <a:pt x="102057" y="54368"/>
                  </a:lnTo>
                  <a:lnTo>
                    <a:pt x="114305" y="42125"/>
                  </a:lnTo>
                  <a:close/>
                </a:path>
                <a:path w="140334" h="140334">
                  <a:moveTo>
                    <a:pt x="132727" y="60210"/>
                  </a:moveTo>
                  <a:lnTo>
                    <a:pt x="129971" y="60210"/>
                  </a:lnTo>
                  <a:lnTo>
                    <a:pt x="132789" y="60236"/>
                  </a:lnTo>
                  <a:close/>
                </a:path>
                <a:path w="140334" h="140334">
                  <a:moveTo>
                    <a:pt x="72593" y="0"/>
                  </a:moveTo>
                  <a:lnTo>
                    <a:pt x="64579" y="0"/>
                  </a:lnTo>
                  <a:lnTo>
                    <a:pt x="60210" y="4521"/>
                  </a:lnTo>
                  <a:lnTo>
                    <a:pt x="60210" y="35623"/>
                  </a:lnTo>
                  <a:lnTo>
                    <a:pt x="59220" y="37096"/>
                  </a:lnTo>
                  <a:lnTo>
                    <a:pt x="56133" y="38392"/>
                  </a:lnTo>
                  <a:lnTo>
                    <a:pt x="83908" y="38392"/>
                  </a:lnTo>
                  <a:lnTo>
                    <a:pt x="80886" y="37096"/>
                  </a:lnTo>
                  <a:lnTo>
                    <a:pt x="79908" y="35623"/>
                  </a:lnTo>
                  <a:lnTo>
                    <a:pt x="79908" y="7366"/>
                  </a:lnTo>
                  <a:lnTo>
                    <a:pt x="78803" y="4775"/>
                  </a:lnTo>
                  <a:lnTo>
                    <a:pt x="76923" y="2844"/>
                  </a:lnTo>
                  <a:lnTo>
                    <a:pt x="75031" y="1003"/>
                  </a:lnTo>
                  <a:lnTo>
                    <a:pt x="72593" y="0"/>
                  </a:lnTo>
                  <a:close/>
                </a:path>
                <a:path w="140334" h="140334">
                  <a:moveTo>
                    <a:pt x="121488" y="9537"/>
                  </a:moveTo>
                  <a:lnTo>
                    <a:pt x="114046" y="9664"/>
                  </a:lnTo>
                  <a:lnTo>
                    <a:pt x="109448" y="14287"/>
                  </a:lnTo>
                  <a:lnTo>
                    <a:pt x="86829" y="36817"/>
                  </a:lnTo>
                  <a:lnTo>
                    <a:pt x="85674" y="38049"/>
                  </a:lnTo>
                  <a:lnTo>
                    <a:pt x="83908" y="38392"/>
                  </a:lnTo>
                  <a:lnTo>
                    <a:pt x="118040" y="38392"/>
                  </a:lnTo>
                  <a:lnTo>
                    <a:pt x="130454" y="25984"/>
                  </a:lnTo>
                  <a:lnTo>
                    <a:pt x="130530" y="18554"/>
                  </a:lnTo>
                  <a:lnTo>
                    <a:pt x="126022" y="14020"/>
                  </a:lnTo>
                  <a:lnTo>
                    <a:pt x="121488" y="9537"/>
                  </a:lnTo>
                  <a:close/>
                </a:path>
              </a:pathLst>
            </a:custGeom>
            <a:solidFill>
              <a:srgbClr val="FFFFFF"/>
            </a:solidFill>
          </p:spPr>
          <p:txBody>
            <a:bodyPr wrap="square" lIns="0" tIns="0" rIns="0" bIns="0" rtlCol="0"/>
            <a:lstStyle/>
            <a:p>
              <a:endParaRPr/>
            </a:p>
          </p:txBody>
        </p:sp>
      </p:grpSp>
      <p:pic>
        <p:nvPicPr>
          <p:cNvPr id="13" name="object 13"/>
          <p:cNvPicPr/>
          <p:nvPr/>
        </p:nvPicPr>
        <p:blipFill>
          <a:blip r:embed="rId2" cstate="print"/>
          <a:stretch>
            <a:fillRect/>
          </a:stretch>
        </p:blipFill>
        <p:spPr>
          <a:xfrm>
            <a:off x="444501" y="222250"/>
            <a:ext cx="654577" cy="574859"/>
          </a:xfrm>
          <a:prstGeom prst="rect">
            <a:avLst/>
          </a:prstGeom>
        </p:spPr>
      </p:pic>
      <p:pic>
        <p:nvPicPr>
          <p:cNvPr id="14" name="object 14">
            <a:hlinkClick r:id="rId3"/>
          </p:cNvPr>
          <p:cNvPicPr/>
          <p:nvPr/>
        </p:nvPicPr>
        <p:blipFill>
          <a:blip r:embed="rId4" cstate="print">
            <a:extLst>
              <a:ext uri="{28A0092B-C50C-407E-A947-70E740481C1C}">
                <a14:useLocalDpi xmlns:a14="http://schemas.microsoft.com/office/drawing/2010/main" xmlns="" val="0"/>
              </a:ext>
            </a:extLst>
          </a:blip>
          <a:srcRect/>
          <a:stretch/>
        </p:blipFill>
        <p:spPr>
          <a:xfrm>
            <a:off x="0" y="0"/>
            <a:ext cx="9160421" cy="6858000"/>
          </a:xfrm>
          <a:prstGeom prst="rect">
            <a:avLst/>
          </a:prstGeom>
        </p:spPr>
      </p:pic>
      <p:sp>
        <p:nvSpPr>
          <p:cNvPr id="16" name="object 16"/>
          <p:cNvSpPr txBox="1">
            <a:spLocks noGrp="1"/>
          </p:cNvSpPr>
          <p:nvPr>
            <p:ph type="sldNum" sz="quarter" idx="7"/>
          </p:nvPr>
        </p:nvSpPr>
        <p:spPr>
          <a:prstGeom prst="rect">
            <a:avLst/>
          </a:prstGeom>
        </p:spPr>
        <p:txBody>
          <a:bodyPr vert="horz" wrap="square" lIns="0" tIns="0" rIns="0" bIns="0" rtlCol="0">
            <a:spAutoFit/>
          </a:bodyPr>
          <a:lstStyle/>
          <a:p>
            <a:pPr marL="38100">
              <a:lnSpc>
                <a:spcPct val="100000"/>
              </a:lnSpc>
            </a:pPr>
            <a:fld id="{81D60167-4931-47E6-BA6A-407CBD079E47}" type="slidenum">
              <a:rPr dirty="0"/>
              <a:pPr marL="38100">
                <a:lnSpc>
                  <a:spcPct val="100000"/>
                </a:lnSpc>
              </a:pPr>
              <a:t>2</a:t>
            </a:fld>
            <a:endParaRP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54830" y="1306929"/>
            <a:ext cx="4253389" cy="346249"/>
          </a:xfrm>
        </p:spPr>
        <p:txBody>
          <a:bodyPr/>
          <a:lstStyle/>
          <a:p>
            <a:r>
              <a:rPr lang="fr-FR" b="1" u="sng" dirty="0" smtClean="0">
                <a:solidFill>
                  <a:schemeClr val="accent6">
                    <a:lumMod val="50000"/>
                  </a:schemeClr>
                </a:solidFill>
              </a:rPr>
              <a:t>Où peut-on candidater?</a:t>
            </a:r>
            <a:endParaRPr lang="fr-FR" b="1" u="sng" dirty="0">
              <a:solidFill>
                <a:schemeClr val="accent6">
                  <a:lumMod val="50000"/>
                </a:schemeClr>
              </a:solidFill>
            </a:endParaRPr>
          </a:p>
        </p:txBody>
      </p:sp>
      <p:sp>
        <p:nvSpPr>
          <p:cNvPr id="3" name="Espace réservé du contenu 2"/>
          <p:cNvSpPr>
            <a:spLocks noGrp="1"/>
          </p:cNvSpPr>
          <p:nvPr>
            <p:ph idx="1"/>
          </p:nvPr>
        </p:nvSpPr>
        <p:spPr/>
        <p:txBody>
          <a:bodyPr>
            <a:normAutofit fontScale="92500" lnSpcReduction="10000"/>
          </a:bodyPr>
          <a:lstStyle/>
          <a:p>
            <a:pPr algn="ctr">
              <a:buNone/>
            </a:pPr>
            <a:r>
              <a:rPr lang="fr-FR" sz="3000" b="1" u="sng" dirty="0" smtClean="0">
                <a:solidFill>
                  <a:srgbClr val="FF0000"/>
                </a:solidFill>
              </a:rPr>
              <a:t>= procédure nationale</a:t>
            </a:r>
          </a:p>
          <a:p>
            <a:pPr algn="ctr">
              <a:buNone/>
            </a:pPr>
            <a:endParaRPr lang="fr-FR" b="1" u="sng" dirty="0" smtClean="0">
              <a:solidFill>
                <a:srgbClr val="FF0000"/>
              </a:solidFill>
            </a:endParaRPr>
          </a:p>
          <a:p>
            <a:pPr>
              <a:buFont typeface="Wingdings" pitchFamily="2" charset="2"/>
              <a:buChar char="Ø"/>
            </a:pPr>
            <a:r>
              <a:rPr lang="fr-FR" sz="2400" dirty="0"/>
              <a:t>Je peux candidater sur des formations dans toutes les régions de France</a:t>
            </a:r>
            <a:r>
              <a:rPr lang="fr-FR" sz="2400" dirty="0" smtClean="0"/>
              <a:t>.</a:t>
            </a:r>
            <a:endParaRPr lang="fr-FR" sz="2400" dirty="0"/>
          </a:p>
          <a:p>
            <a:pPr>
              <a:buNone/>
            </a:pPr>
            <a:endParaRPr lang="fr-FR" sz="2400" dirty="0"/>
          </a:p>
          <a:p>
            <a:pPr>
              <a:buNone/>
            </a:pPr>
            <a:r>
              <a:rPr lang="fr-FR" sz="2400" u="sng" dirty="0">
                <a:solidFill>
                  <a:srgbClr val="FF0000"/>
                </a:solidFill>
              </a:rPr>
              <a:t>Sectorisation pour les licences uniquement:</a:t>
            </a:r>
          </a:p>
          <a:p>
            <a:pPr>
              <a:buNone/>
            </a:pPr>
            <a:r>
              <a:rPr lang="fr-FR" sz="2400" dirty="0"/>
              <a:t>- Priorités académiques (selon la capacité d’accueil)</a:t>
            </a:r>
          </a:p>
          <a:p>
            <a:pPr>
              <a:buNone/>
            </a:pPr>
            <a:r>
              <a:rPr lang="fr-FR" sz="2400" dirty="0"/>
              <a:t>- Dépend du domicile des parents</a:t>
            </a:r>
          </a:p>
          <a:p>
            <a:pPr>
              <a:buNone/>
            </a:pPr>
            <a:endParaRPr lang="fr-FR" sz="2400" dirty="0"/>
          </a:p>
          <a:p>
            <a:pPr>
              <a:buNone/>
            </a:pPr>
            <a:r>
              <a:rPr lang="fr-FR" sz="2400" dirty="0"/>
              <a:t>Le secteur géographique de chaque licence est indiqué sur </a:t>
            </a:r>
            <a:r>
              <a:rPr lang="fr-FR" sz="2400" dirty="0" err="1"/>
              <a:t>Parcoursup</a:t>
            </a:r>
            <a:r>
              <a:rPr lang="fr-FR" sz="2400" dirty="0"/>
              <a:t>.</a:t>
            </a:r>
          </a:p>
        </p:txBody>
      </p:sp>
    </p:spTree>
    <p:extLst>
      <p:ext uri="{BB962C8B-B14F-4D97-AF65-F5344CB8AC3E}">
        <p14:creationId xmlns:p14="http://schemas.microsoft.com/office/powerpoint/2010/main" xmlns="" val="2657084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a:xfrm>
            <a:off x="7632013" y="5714398"/>
            <a:ext cx="1170000" cy="246221"/>
          </a:xfrm>
        </p:spPr>
        <p:txBody>
          <a:bodyPr/>
          <a:lstStyle/>
          <a:p>
            <a:endParaRPr lang="fr-FR" dirty="0"/>
          </a:p>
        </p:txBody>
      </p:sp>
      <p:sp>
        <p:nvSpPr>
          <p:cNvPr id="7" name="Espace réservé du texte 2"/>
          <p:cNvSpPr txBox="1">
            <a:spLocks/>
          </p:cNvSpPr>
          <p:nvPr/>
        </p:nvSpPr>
        <p:spPr>
          <a:xfrm>
            <a:off x="392716" y="1772817"/>
            <a:ext cx="8568000" cy="465412"/>
          </a:xfrm>
          <a:prstGeom prst="rect">
            <a:avLst/>
          </a:prstGeom>
        </p:spPr>
        <p:txBody>
          <a:bodyPr vert="horz" lIns="91440" tIns="45720" rIns="91440" bIns="45720" rtlCol="0">
            <a:noAutofit/>
          </a:bodyPr>
          <a:lstStyle>
            <a:lvl1pPr marL="177800" marR="0" indent="-177800" algn="l" defTabSz="457200" rtl="0" eaLnBrk="1" fontAlgn="auto" latinLnBrk="0" hangingPunct="1">
              <a:lnSpc>
                <a:spcPct val="100000"/>
              </a:lnSpc>
              <a:spcBef>
                <a:spcPct val="20000"/>
              </a:spcBef>
              <a:spcAft>
                <a:spcPts val="0"/>
              </a:spcAft>
              <a:buClr>
                <a:srgbClr val="FF0000"/>
              </a:buClr>
              <a:buSzPct val="100000"/>
              <a:buFont typeface="Lucida Grande"/>
              <a:buChar char="&gt;"/>
              <a:tabLst/>
              <a:defRPr sz="2000" kern="1200">
                <a:solidFill>
                  <a:srgbClr val="3D566E"/>
                </a:solidFill>
                <a:latin typeface="+mn-lt"/>
                <a:ea typeface="+mn-ea"/>
                <a:cs typeface="+mn-cs"/>
              </a:defRPr>
            </a:lvl1pPr>
            <a:lvl2pPr marL="627063" marR="0" indent="-169863" algn="l" defTabSz="457200" rtl="0" eaLnBrk="1" fontAlgn="auto" latinLnBrk="0" hangingPunct="1">
              <a:lnSpc>
                <a:spcPct val="100000"/>
              </a:lnSpc>
              <a:spcBef>
                <a:spcPct val="20000"/>
              </a:spcBef>
              <a:spcAft>
                <a:spcPts val="0"/>
              </a:spcAft>
              <a:buClr>
                <a:srgbClr val="FF0000"/>
              </a:buClr>
              <a:buSzTx/>
              <a:buFont typeface="Arial-ItalicMT" charset="0"/>
              <a:buChar char="&gt;"/>
              <a:tabLst/>
              <a:defRPr sz="1500" kern="1200">
                <a:solidFill>
                  <a:srgbClr val="3D566E"/>
                </a:solidFill>
                <a:latin typeface="+mn-lt"/>
                <a:ea typeface="+mn-ea"/>
                <a:cs typeface="+mn-cs"/>
              </a:defRPr>
            </a:lvl2pPr>
            <a:lvl3pPr marL="627063" marR="0" indent="0" algn="l" defTabSz="457200" rtl="0" eaLnBrk="1" fontAlgn="auto" latinLnBrk="0" hangingPunct="1">
              <a:lnSpc>
                <a:spcPct val="100000"/>
              </a:lnSpc>
              <a:spcBef>
                <a:spcPct val="20000"/>
              </a:spcBef>
              <a:spcAft>
                <a:spcPts val="0"/>
              </a:spcAft>
              <a:buClrTx/>
              <a:buSzTx/>
              <a:buFont typeface="Arial"/>
              <a:buNone/>
              <a:tabLst/>
              <a:defRPr sz="1500" kern="1200">
                <a:solidFill>
                  <a:srgbClr val="3D566E"/>
                </a:solidFill>
                <a:latin typeface="+mn-lt"/>
                <a:ea typeface="+mn-ea"/>
                <a:cs typeface="+mn-cs"/>
              </a:defRPr>
            </a:lvl3pPr>
            <a:lvl4pPr marL="627063" marR="0" indent="177800" algn="l" defTabSz="457200" rtl="0" eaLnBrk="1" fontAlgn="auto" latinLnBrk="0" hangingPunct="1">
              <a:lnSpc>
                <a:spcPct val="100000"/>
              </a:lnSpc>
              <a:spcBef>
                <a:spcPct val="20000"/>
              </a:spcBef>
              <a:spcAft>
                <a:spcPts val="0"/>
              </a:spcAft>
              <a:buClr>
                <a:srgbClr val="FF0000"/>
              </a:buClr>
              <a:buSzTx/>
              <a:buFont typeface="Arial"/>
              <a:buChar char="–"/>
              <a:tabLst/>
              <a:defRPr sz="1100" kern="1200">
                <a:solidFill>
                  <a:srgbClr val="3D566E"/>
                </a:solidFill>
                <a:latin typeface="+mn-lt"/>
                <a:ea typeface="+mn-ea"/>
                <a:cs typeface="+mn-cs"/>
              </a:defRPr>
            </a:lvl4pPr>
            <a:lvl5pPr marL="806450" marR="0" indent="0" algn="l" defTabSz="457200" rtl="0" eaLnBrk="1" fontAlgn="auto" latinLnBrk="0" hangingPunct="1">
              <a:lnSpc>
                <a:spcPct val="100000"/>
              </a:lnSpc>
              <a:spcBef>
                <a:spcPct val="20000"/>
              </a:spcBef>
              <a:spcAft>
                <a:spcPts val="0"/>
              </a:spcAft>
              <a:buClrTx/>
              <a:buSzTx/>
              <a:buFont typeface="Arial"/>
              <a:buNone/>
              <a:tabLst/>
              <a:defRPr sz="1100" kern="1200">
                <a:solidFill>
                  <a:srgbClr val="3D56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defTabSz="457189">
              <a:buNone/>
              <a:defRPr/>
            </a:pPr>
            <a:endParaRPr lang="fr-FR" sz="1400" b="1" dirty="0">
              <a:latin typeface="Calibri"/>
            </a:endParaRPr>
          </a:p>
          <a:p>
            <a:pPr marL="177796" indent="-177796" defTabSz="457189">
              <a:defRPr/>
            </a:pPr>
            <a:r>
              <a:rPr lang="fr-FR" sz="1400" b="1" dirty="0">
                <a:solidFill>
                  <a:srgbClr val="0C5076"/>
                </a:solidFill>
                <a:latin typeface="Calibri"/>
              </a:rPr>
              <a:t>Formation sélective (BTS, BUT, classe prépa, IFSI, écoles, …) </a:t>
            </a:r>
            <a:endParaRPr lang="fr-FR" sz="1400" dirty="0">
              <a:solidFill>
                <a:srgbClr val="0C5076"/>
              </a:solidFill>
              <a:latin typeface="Calibri"/>
            </a:endParaRPr>
          </a:p>
          <a:p>
            <a:pPr marL="0" indent="0" defTabSz="457189">
              <a:buNone/>
              <a:defRPr/>
            </a:pPr>
            <a:endParaRPr lang="fr-FR" sz="1050" b="1" dirty="0">
              <a:latin typeface="Calibri"/>
            </a:endParaRPr>
          </a:p>
          <a:p>
            <a:pPr marL="177796" indent="-177796" defTabSz="457189">
              <a:defRPr/>
            </a:pPr>
            <a:endParaRPr lang="fr-FR" sz="1050" b="1" dirty="0">
              <a:latin typeface="Calibri"/>
            </a:endParaRPr>
          </a:p>
          <a:p>
            <a:pPr marL="177796" indent="-177796" defTabSz="457189">
              <a:defRPr/>
            </a:pPr>
            <a:endParaRPr lang="fr-FR" sz="1050" dirty="0">
              <a:latin typeface="Calibri"/>
            </a:endParaRPr>
          </a:p>
          <a:p>
            <a:pPr marL="177796" indent="-177796" defTabSz="457189">
              <a:defRPr/>
            </a:pPr>
            <a:endParaRPr lang="fr-FR" sz="1050" dirty="0">
              <a:latin typeface="Calibri"/>
            </a:endParaRPr>
          </a:p>
        </p:txBody>
      </p:sp>
      <p:sp>
        <p:nvSpPr>
          <p:cNvPr id="8" name="Espace réservé du numéro de diapositive 3"/>
          <p:cNvSpPr txBox="1">
            <a:spLocks/>
          </p:cNvSpPr>
          <p:nvPr/>
        </p:nvSpPr>
        <p:spPr>
          <a:xfrm>
            <a:off x="8346400" y="5714401"/>
            <a:ext cx="373534" cy="261257"/>
          </a:xfrm>
          <a:prstGeom prst="rect">
            <a:avLst/>
          </a:prstGeom>
        </p:spPr>
        <p:txBody>
          <a:bodyPr vert="horz" lIns="91440" tIns="45720" rIns="91440" bIns="45720" rtlCol="0" anchor="ctr"/>
          <a:lstStyle>
            <a:defPPr>
              <a:defRPr lang="fr-FR"/>
            </a:defPPr>
            <a:lvl1pPr marL="0" algn="ctr" defTabSz="457200" rtl="0" eaLnBrk="1" latinLnBrk="0" hangingPunct="1">
              <a:defRPr sz="1000" b="1"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6B7B3CB-E3BA-F74C-AB76-86EFC5843CD6}" type="slidenum">
              <a:rPr lang="fr-FR" sz="900">
                <a:solidFill>
                  <a:prstClr val="white"/>
                </a:solidFill>
                <a:latin typeface="Calibri"/>
              </a:rPr>
              <a:pPr/>
              <a:t>21</a:t>
            </a:fld>
            <a:endParaRPr lang="fr-FR" sz="900">
              <a:solidFill>
                <a:prstClr val="white"/>
              </a:solidFill>
              <a:latin typeface="Calibri"/>
            </a:endParaRPr>
          </a:p>
        </p:txBody>
      </p:sp>
      <p:sp>
        <p:nvSpPr>
          <p:cNvPr id="9" name="Rectangle à coins arrondis 8"/>
          <p:cNvSpPr/>
          <p:nvPr/>
        </p:nvSpPr>
        <p:spPr>
          <a:xfrm>
            <a:off x="1337990" y="2321291"/>
            <a:ext cx="6840760" cy="311193"/>
          </a:xfrm>
          <a:prstGeom prst="roundRect">
            <a:avLst/>
          </a:prstGeom>
          <a:solidFill>
            <a:srgbClr val="51BAAA"/>
          </a:solidFill>
          <a:ln w="9525" cap="flat" cmpd="sng" algn="ctr">
            <a:noFill/>
            <a:prstDash val="solid"/>
          </a:ln>
          <a:effectLst>
            <a:outerShdw blurRad="40000" dist="23000" dir="5400000" rotWithShape="0">
              <a:srgbClr val="000000">
                <a:alpha val="35000"/>
              </a:srgbClr>
            </a:outerShdw>
          </a:effectLst>
        </p:spPr>
        <p:txBody>
          <a:bodyPr anchor="ctr"/>
          <a:lstStyle/>
          <a:p>
            <a:pPr algn="ctr" defTabSz="457189">
              <a:defRPr/>
            </a:pPr>
            <a:r>
              <a:rPr lang="fr-FR" sz="1200" b="1" kern="0" dirty="0">
                <a:solidFill>
                  <a:prstClr val="white"/>
                </a:solidFill>
                <a:latin typeface="Calibri"/>
              </a:rPr>
              <a:t>OUI (proposition d’admission)</a:t>
            </a:r>
          </a:p>
        </p:txBody>
      </p:sp>
      <p:sp>
        <p:nvSpPr>
          <p:cNvPr id="10" name="Rectangle à coins arrondis 9"/>
          <p:cNvSpPr/>
          <p:nvPr/>
        </p:nvSpPr>
        <p:spPr>
          <a:xfrm>
            <a:off x="1363666" y="2864816"/>
            <a:ext cx="6815084" cy="225388"/>
          </a:xfrm>
          <a:prstGeom prst="roundRect">
            <a:avLst/>
          </a:prstGeom>
          <a:solidFill>
            <a:srgbClr val="0C5076"/>
          </a:solidFill>
          <a:ln w="9525" cap="flat" cmpd="sng" algn="ctr">
            <a:noFill/>
            <a:prstDash val="solid"/>
          </a:ln>
          <a:effectLst>
            <a:outerShdw blurRad="40000" dist="23000" dir="5400000" rotWithShape="0">
              <a:srgbClr val="000000">
                <a:alpha val="35000"/>
              </a:srgbClr>
            </a:outerShdw>
          </a:effectLst>
        </p:spPr>
        <p:txBody>
          <a:bodyPr anchor="ctr"/>
          <a:lstStyle/>
          <a:p>
            <a:pPr algn="ctr" defTabSz="457189">
              <a:defRPr/>
            </a:pPr>
            <a:r>
              <a:rPr lang="fr-FR" sz="1200" b="1" kern="0">
                <a:solidFill>
                  <a:prstClr val="white"/>
                </a:solidFill>
                <a:latin typeface="Calibri"/>
              </a:rPr>
              <a:t>En attente d’une place</a:t>
            </a:r>
          </a:p>
        </p:txBody>
      </p:sp>
      <p:sp>
        <p:nvSpPr>
          <p:cNvPr id="11" name="ZoneTexte 13"/>
          <p:cNvSpPr txBox="1">
            <a:spLocks noChangeArrowheads="1"/>
          </p:cNvSpPr>
          <p:nvPr/>
        </p:nvSpPr>
        <p:spPr bwMode="auto">
          <a:xfrm>
            <a:off x="2497142" y="2613994"/>
            <a:ext cx="706437"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spcBef>
                <a:spcPct val="20000"/>
              </a:spcBef>
              <a:buSzPct val="100000"/>
              <a:buBlip>
                <a:blip r:embed="rId2"/>
              </a:buBlip>
              <a:defRPr sz="2000">
                <a:solidFill>
                  <a:srgbClr val="26338B"/>
                </a:solidFill>
                <a:latin typeface="Calibri" pitchFamily="34" charset="0"/>
              </a:defRPr>
            </a:lvl1pPr>
            <a:lvl2pPr marL="742950" indent="-285750" eaLnBrk="0" hangingPunct="0">
              <a:spcBef>
                <a:spcPct val="20000"/>
              </a:spcBef>
              <a:buClr>
                <a:srgbClr val="F28E65"/>
              </a:buClr>
              <a:buFont typeface="Arial-ItalicMT"/>
              <a:buChar char="&gt;"/>
              <a:defRPr sz="1500">
                <a:solidFill>
                  <a:srgbClr val="26338B"/>
                </a:solidFill>
                <a:latin typeface="Calibri" pitchFamily="34" charset="0"/>
              </a:defRPr>
            </a:lvl2pPr>
            <a:lvl3pPr marL="1143000" indent="-228600" eaLnBrk="0" hangingPunct="0">
              <a:spcBef>
                <a:spcPct val="20000"/>
              </a:spcBef>
              <a:buFont typeface="Arial" pitchFamily="34" charset="0"/>
              <a:defRPr sz="1500">
                <a:solidFill>
                  <a:srgbClr val="26338B"/>
                </a:solidFill>
                <a:latin typeface="Calibri" pitchFamily="34" charset="0"/>
              </a:defRPr>
            </a:lvl3pPr>
            <a:lvl4pPr marL="1600200" indent="-228600" eaLnBrk="0" hangingPunct="0">
              <a:spcBef>
                <a:spcPct val="20000"/>
              </a:spcBef>
              <a:buClr>
                <a:srgbClr val="F28E65"/>
              </a:buClr>
              <a:buFont typeface="Arial" pitchFamily="34" charset="0"/>
              <a:buChar char="–"/>
              <a:defRPr sz="1100">
                <a:solidFill>
                  <a:srgbClr val="26338B"/>
                </a:solidFill>
                <a:latin typeface="Calibri" pitchFamily="34" charset="0"/>
              </a:defRPr>
            </a:lvl4pPr>
            <a:lvl5pPr marL="2057400" indent="-228600" eaLnBrk="0" hangingPunct="0">
              <a:spcBef>
                <a:spcPct val="20000"/>
              </a:spcBef>
              <a:buFont typeface="Arial" pitchFamily="34" charset="0"/>
              <a:defRPr sz="1100">
                <a:solidFill>
                  <a:srgbClr val="26338B"/>
                </a:solidFill>
                <a:latin typeface="Calibri" pitchFamily="34" charset="0"/>
              </a:defRPr>
            </a:lvl5pPr>
            <a:lvl6pPr marL="2514600" indent="-228600" defTabSz="457200" eaLnBrk="0" fontAlgn="base" hangingPunct="0">
              <a:spcBef>
                <a:spcPct val="20000"/>
              </a:spcBef>
              <a:spcAft>
                <a:spcPct val="0"/>
              </a:spcAft>
              <a:buFont typeface="Arial" pitchFamily="34" charset="0"/>
              <a:defRPr sz="1100">
                <a:solidFill>
                  <a:srgbClr val="26338B"/>
                </a:solidFill>
                <a:latin typeface="Calibri" pitchFamily="34" charset="0"/>
              </a:defRPr>
            </a:lvl6pPr>
            <a:lvl7pPr marL="2971800" indent="-228600" defTabSz="457200" eaLnBrk="0" fontAlgn="base" hangingPunct="0">
              <a:spcBef>
                <a:spcPct val="20000"/>
              </a:spcBef>
              <a:spcAft>
                <a:spcPct val="0"/>
              </a:spcAft>
              <a:buFont typeface="Arial" pitchFamily="34" charset="0"/>
              <a:defRPr sz="1100">
                <a:solidFill>
                  <a:srgbClr val="26338B"/>
                </a:solidFill>
                <a:latin typeface="Calibri" pitchFamily="34" charset="0"/>
              </a:defRPr>
            </a:lvl7pPr>
            <a:lvl8pPr marL="3429000" indent="-228600" defTabSz="457200" eaLnBrk="0" fontAlgn="base" hangingPunct="0">
              <a:spcBef>
                <a:spcPct val="20000"/>
              </a:spcBef>
              <a:spcAft>
                <a:spcPct val="0"/>
              </a:spcAft>
              <a:buFont typeface="Arial" pitchFamily="34" charset="0"/>
              <a:defRPr sz="1100">
                <a:solidFill>
                  <a:srgbClr val="26338B"/>
                </a:solidFill>
                <a:latin typeface="Calibri" pitchFamily="34" charset="0"/>
              </a:defRPr>
            </a:lvl8pPr>
            <a:lvl9pPr marL="3886200" indent="-228600" defTabSz="457200" eaLnBrk="0" fontAlgn="base" hangingPunct="0">
              <a:spcBef>
                <a:spcPct val="20000"/>
              </a:spcBef>
              <a:spcAft>
                <a:spcPct val="0"/>
              </a:spcAft>
              <a:buFont typeface="Arial" pitchFamily="34" charset="0"/>
              <a:defRPr sz="1100">
                <a:solidFill>
                  <a:srgbClr val="26338B"/>
                </a:solidFill>
                <a:latin typeface="Calibri" pitchFamily="34" charset="0"/>
              </a:defRPr>
            </a:lvl9pPr>
          </a:lstStyle>
          <a:p>
            <a:pPr defTabSz="457189" eaLnBrk="1" hangingPunct="1">
              <a:spcBef>
                <a:spcPct val="0"/>
              </a:spcBef>
              <a:buSzTx/>
              <a:buNone/>
              <a:defRPr/>
            </a:pPr>
            <a:r>
              <a:rPr lang="fr-FR" altLang="fr-FR" sz="1200" b="1" kern="0">
                <a:solidFill>
                  <a:srgbClr val="3D566E"/>
                </a:solidFill>
              </a:rPr>
              <a:t>ou</a:t>
            </a:r>
          </a:p>
        </p:txBody>
      </p:sp>
      <p:sp>
        <p:nvSpPr>
          <p:cNvPr id="15" name="Rectangle à coins arrondis 14"/>
          <p:cNvSpPr/>
          <p:nvPr/>
        </p:nvSpPr>
        <p:spPr>
          <a:xfrm>
            <a:off x="1363666" y="3369642"/>
            <a:ext cx="6815084" cy="248111"/>
          </a:xfrm>
          <a:prstGeom prst="roundRect">
            <a:avLst/>
          </a:prstGeom>
          <a:solidFill>
            <a:sysClr val="window" lastClr="FFFFFF">
              <a:lumMod val="85000"/>
            </a:sysClr>
          </a:solidFill>
          <a:ln w="9525" cap="flat" cmpd="sng" algn="ctr">
            <a:noFill/>
            <a:prstDash val="solid"/>
          </a:ln>
          <a:effectLst>
            <a:outerShdw blurRad="40000" dist="23000" dir="5400000" rotWithShape="0">
              <a:srgbClr val="000000">
                <a:alpha val="35000"/>
              </a:srgbClr>
            </a:outerShdw>
          </a:effectLst>
        </p:spPr>
        <p:txBody>
          <a:bodyPr anchor="ctr"/>
          <a:lstStyle/>
          <a:p>
            <a:pPr algn="ctr" defTabSz="457189">
              <a:defRPr/>
            </a:pPr>
            <a:r>
              <a:rPr lang="fr-FR" sz="1200" b="1" kern="0">
                <a:solidFill>
                  <a:srgbClr val="3D566E"/>
                </a:solidFill>
                <a:latin typeface="Calibri"/>
              </a:rPr>
              <a:t>Non</a:t>
            </a:r>
          </a:p>
        </p:txBody>
      </p:sp>
      <p:sp>
        <p:nvSpPr>
          <p:cNvPr id="16" name="ZoneTexte 35"/>
          <p:cNvSpPr txBox="1">
            <a:spLocks noChangeArrowheads="1"/>
          </p:cNvSpPr>
          <p:nvPr/>
        </p:nvSpPr>
        <p:spPr bwMode="auto">
          <a:xfrm>
            <a:off x="2497142" y="3118819"/>
            <a:ext cx="706437"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spcBef>
                <a:spcPct val="20000"/>
              </a:spcBef>
              <a:buSzPct val="100000"/>
              <a:buBlip>
                <a:blip r:embed="rId2"/>
              </a:buBlip>
              <a:defRPr sz="2000">
                <a:solidFill>
                  <a:srgbClr val="26338B"/>
                </a:solidFill>
                <a:latin typeface="Calibri" pitchFamily="34" charset="0"/>
              </a:defRPr>
            </a:lvl1pPr>
            <a:lvl2pPr marL="742950" indent="-285750" eaLnBrk="0" hangingPunct="0">
              <a:spcBef>
                <a:spcPct val="20000"/>
              </a:spcBef>
              <a:buClr>
                <a:srgbClr val="F28E65"/>
              </a:buClr>
              <a:buFont typeface="Arial-ItalicMT"/>
              <a:buChar char="&gt;"/>
              <a:defRPr sz="1500">
                <a:solidFill>
                  <a:srgbClr val="26338B"/>
                </a:solidFill>
                <a:latin typeface="Calibri" pitchFamily="34" charset="0"/>
              </a:defRPr>
            </a:lvl2pPr>
            <a:lvl3pPr marL="1143000" indent="-228600" eaLnBrk="0" hangingPunct="0">
              <a:spcBef>
                <a:spcPct val="20000"/>
              </a:spcBef>
              <a:buFont typeface="Arial" pitchFamily="34" charset="0"/>
              <a:defRPr sz="1500">
                <a:solidFill>
                  <a:srgbClr val="26338B"/>
                </a:solidFill>
                <a:latin typeface="Calibri" pitchFamily="34" charset="0"/>
              </a:defRPr>
            </a:lvl3pPr>
            <a:lvl4pPr marL="1600200" indent="-228600" eaLnBrk="0" hangingPunct="0">
              <a:spcBef>
                <a:spcPct val="20000"/>
              </a:spcBef>
              <a:buClr>
                <a:srgbClr val="F28E65"/>
              </a:buClr>
              <a:buFont typeface="Arial" pitchFamily="34" charset="0"/>
              <a:buChar char="–"/>
              <a:defRPr sz="1100">
                <a:solidFill>
                  <a:srgbClr val="26338B"/>
                </a:solidFill>
                <a:latin typeface="Calibri" pitchFamily="34" charset="0"/>
              </a:defRPr>
            </a:lvl4pPr>
            <a:lvl5pPr marL="2057400" indent="-228600" eaLnBrk="0" hangingPunct="0">
              <a:spcBef>
                <a:spcPct val="20000"/>
              </a:spcBef>
              <a:buFont typeface="Arial" pitchFamily="34" charset="0"/>
              <a:defRPr sz="1100">
                <a:solidFill>
                  <a:srgbClr val="26338B"/>
                </a:solidFill>
                <a:latin typeface="Calibri" pitchFamily="34" charset="0"/>
              </a:defRPr>
            </a:lvl5pPr>
            <a:lvl6pPr marL="2514600" indent="-228600" defTabSz="457200" eaLnBrk="0" fontAlgn="base" hangingPunct="0">
              <a:spcBef>
                <a:spcPct val="20000"/>
              </a:spcBef>
              <a:spcAft>
                <a:spcPct val="0"/>
              </a:spcAft>
              <a:buFont typeface="Arial" pitchFamily="34" charset="0"/>
              <a:defRPr sz="1100">
                <a:solidFill>
                  <a:srgbClr val="26338B"/>
                </a:solidFill>
                <a:latin typeface="Calibri" pitchFamily="34" charset="0"/>
              </a:defRPr>
            </a:lvl6pPr>
            <a:lvl7pPr marL="2971800" indent="-228600" defTabSz="457200" eaLnBrk="0" fontAlgn="base" hangingPunct="0">
              <a:spcBef>
                <a:spcPct val="20000"/>
              </a:spcBef>
              <a:spcAft>
                <a:spcPct val="0"/>
              </a:spcAft>
              <a:buFont typeface="Arial" pitchFamily="34" charset="0"/>
              <a:defRPr sz="1100">
                <a:solidFill>
                  <a:srgbClr val="26338B"/>
                </a:solidFill>
                <a:latin typeface="Calibri" pitchFamily="34" charset="0"/>
              </a:defRPr>
            </a:lvl7pPr>
            <a:lvl8pPr marL="3429000" indent="-228600" defTabSz="457200" eaLnBrk="0" fontAlgn="base" hangingPunct="0">
              <a:spcBef>
                <a:spcPct val="20000"/>
              </a:spcBef>
              <a:spcAft>
                <a:spcPct val="0"/>
              </a:spcAft>
              <a:buFont typeface="Arial" pitchFamily="34" charset="0"/>
              <a:defRPr sz="1100">
                <a:solidFill>
                  <a:srgbClr val="26338B"/>
                </a:solidFill>
                <a:latin typeface="Calibri" pitchFamily="34" charset="0"/>
              </a:defRPr>
            </a:lvl8pPr>
            <a:lvl9pPr marL="3886200" indent="-228600" defTabSz="457200" eaLnBrk="0" fontAlgn="base" hangingPunct="0">
              <a:spcBef>
                <a:spcPct val="20000"/>
              </a:spcBef>
              <a:spcAft>
                <a:spcPct val="0"/>
              </a:spcAft>
              <a:buFont typeface="Arial" pitchFamily="34" charset="0"/>
              <a:defRPr sz="1100">
                <a:solidFill>
                  <a:srgbClr val="26338B"/>
                </a:solidFill>
                <a:latin typeface="Calibri" pitchFamily="34" charset="0"/>
              </a:defRPr>
            </a:lvl9pPr>
          </a:lstStyle>
          <a:p>
            <a:pPr defTabSz="457189" eaLnBrk="1" hangingPunct="1">
              <a:spcBef>
                <a:spcPct val="0"/>
              </a:spcBef>
              <a:buSzTx/>
              <a:buNone/>
              <a:defRPr/>
            </a:pPr>
            <a:r>
              <a:rPr lang="fr-FR" altLang="fr-FR" sz="1200" b="1" kern="0">
                <a:solidFill>
                  <a:srgbClr val="3D566E"/>
                </a:solidFill>
              </a:rPr>
              <a:t>ou</a:t>
            </a:r>
          </a:p>
        </p:txBody>
      </p:sp>
      <p:sp>
        <p:nvSpPr>
          <p:cNvPr id="20" name="Rectangle à coins arrondis 19"/>
          <p:cNvSpPr/>
          <p:nvPr/>
        </p:nvSpPr>
        <p:spPr>
          <a:xfrm>
            <a:off x="1366840" y="4190859"/>
            <a:ext cx="6811910" cy="285401"/>
          </a:xfrm>
          <a:prstGeom prst="roundRect">
            <a:avLst/>
          </a:prstGeom>
          <a:solidFill>
            <a:srgbClr val="51BAAA"/>
          </a:solidFill>
          <a:ln w="9525" cap="flat" cmpd="sng" algn="ctr">
            <a:noFill/>
            <a:prstDash val="solid"/>
          </a:ln>
          <a:effectLst>
            <a:outerShdw blurRad="40000" dist="23000" dir="5400000" rotWithShape="0">
              <a:srgbClr val="000000">
                <a:alpha val="35000"/>
              </a:srgbClr>
            </a:outerShdw>
          </a:effectLst>
        </p:spPr>
        <p:txBody>
          <a:bodyPr anchor="ctr"/>
          <a:lstStyle/>
          <a:p>
            <a:pPr algn="ctr" defTabSz="457189">
              <a:defRPr/>
            </a:pPr>
            <a:r>
              <a:rPr lang="fr-FR" sz="1200" b="1" kern="0" dirty="0">
                <a:solidFill>
                  <a:prstClr val="white"/>
                </a:solidFill>
                <a:latin typeface="Calibri"/>
              </a:rPr>
              <a:t>OUI (proposition d’admission)</a:t>
            </a:r>
          </a:p>
        </p:txBody>
      </p:sp>
      <p:sp>
        <p:nvSpPr>
          <p:cNvPr id="21" name="Rectangle à coins arrondis 20"/>
          <p:cNvSpPr/>
          <p:nvPr/>
        </p:nvSpPr>
        <p:spPr>
          <a:xfrm>
            <a:off x="1373192" y="4706794"/>
            <a:ext cx="6805559" cy="345204"/>
          </a:xfrm>
          <a:prstGeom prst="roundRect">
            <a:avLst/>
          </a:prstGeom>
          <a:solidFill>
            <a:srgbClr val="51BAAA"/>
          </a:solidFill>
          <a:ln w="9525" cap="flat" cmpd="sng" algn="ctr">
            <a:noFill/>
            <a:prstDash val="solid"/>
          </a:ln>
          <a:effectLst>
            <a:outerShdw blurRad="40000" dist="23000" dir="5400000" rotWithShape="0">
              <a:srgbClr val="000000">
                <a:alpha val="35000"/>
              </a:srgbClr>
            </a:outerShdw>
          </a:effectLst>
        </p:spPr>
        <p:txBody>
          <a:bodyPr anchor="ctr"/>
          <a:lstStyle/>
          <a:p>
            <a:pPr algn="ctr" defTabSz="457189">
              <a:defRPr/>
            </a:pPr>
            <a:r>
              <a:rPr lang="fr-FR" sz="1200" b="1" kern="0">
                <a:solidFill>
                  <a:prstClr val="white"/>
                </a:solidFill>
                <a:latin typeface="Calibri"/>
              </a:rPr>
              <a:t>OUI-SI</a:t>
            </a:r>
            <a:r>
              <a:rPr lang="fr-FR" sz="1200" b="1" kern="0">
                <a:solidFill>
                  <a:srgbClr val="EC130E"/>
                </a:solidFill>
                <a:latin typeface="Calibri"/>
              </a:rPr>
              <a:t>*</a:t>
            </a:r>
            <a:r>
              <a:rPr lang="fr-FR" sz="1200" b="1" kern="0">
                <a:solidFill>
                  <a:prstClr val="white"/>
                </a:solidFill>
                <a:latin typeface="Calibri"/>
              </a:rPr>
              <a:t> (proposition d’admission)</a:t>
            </a:r>
          </a:p>
        </p:txBody>
      </p:sp>
      <p:sp>
        <p:nvSpPr>
          <p:cNvPr id="22" name="ZoneTexte 41"/>
          <p:cNvSpPr txBox="1">
            <a:spLocks noChangeArrowheads="1"/>
          </p:cNvSpPr>
          <p:nvPr/>
        </p:nvSpPr>
        <p:spPr bwMode="auto">
          <a:xfrm>
            <a:off x="2506667" y="4455972"/>
            <a:ext cx="706437"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spcBef>
                <a:spcPct val="20000"/>
              </a:spcBef>
              <a:buSzPct val="100000"/>
              <a:buBlip>
                <a:blip r:embed="rId2"/>
              </a:buBlip>
              <a:defRPr sz="2000">
                <a:solidFill>
                  <a:srgbClr val="26338B"/>
                </a:solidFill>
                <a:latin typeface="Calibri" pitchFamily="34" charset="0"/>
              </a:defRPr>
            </a:lvl1pPr>
            <a:lvl2pPr marL="742950" indent="-285750" eaLnBrk="0" hangingPunct="0">
              <a:spcBef>
                <a:spcPct val="20000"/>
              </a:spcBef>
              <a:buClr>
                <a:srgbClr val="F28E65"/>
              </a:buClr>
              <a:buFont typeface="Arial-ItalicMT"/>
              <a:buChar char="&gt;"/>
              <a:defRPr sz="1500">
                <a:solidFill>
                  <a:srgbClr val="26338B"/>
                </a:solidFill>
                <a:latin typeface="Calibri" pitchFamily="34" charset="0"/>
              </a:defRPr>
            </a:lvl2pPr>
            <a:lvl3pPr marL="1143000" indent="-228600" eaLnBrk="0" hangingPunct="0">
              <a:spcBef>
                <a:spcPct val="20000"/>
              </a:spcBef>
              <a:buFont typeface="Arial" pitchFamily="34" charset="0"/>
              <a:defRPr sz="1500">
                <a:solidFill>
                  <a:srgbClr val="26338B"/>
                </a:solidFill>
                <a:latin typeface="Calibri" pitchFamily="34" charset="0"/>
              </a:defRPr>
            </a:lvl3pPr>
            <a:lvl4pPr marL="1600200" indent="-228600" eaLnBrk="0" hangingPunct="0">
              <a:spcBef>
                <a:spcPct val="20000"/>
              </a:spcBef>
              <a:buClr>
                <a:srgbClr val="F28E65"/>
              </a:buClr>
              <a:buFont typeface="Arial" pitchFamily="34" charset="0"/>
              <a:buChar char="–"/>
              <a:defRPr sz="1100">
                <a:solidFill>
                  <a:srgbClr val="26338B"/>
                </a:solidFill>
                <a:latin typeface="Calibri" pitchFamily="34" charset="0"/>
              </a:defRPr>
            </a:lvl4pPr>
            <a:lvl5pPr marL="2057400" indent="-228600" eaLnBrk="0" hangingPunct="0">
              <a:spcBef>
                <a:spcPct val="20000"/>
              </a:spcBef>
              <a:buFont typeface="Arial" pitchFamily="34" charset="0"/>
              <a:defRPr sz="1100">
                <a:solidFill>
                  <a:srgbClr val="26338B"/>
                </a:solidFill>
                <a:latin typeface="Calibri" pitchFamily="34" charset="0"/>
              </a:defRPr>
            </a:lvl5pPr>
            <a:lvl6pPr marL="2514600" indent="-228600" defTabSz="457200" eaLnBrk="0" fontAlgn="base" hangingPunct="0">
              <a:spcBef>
                <a:spcPct val="20000"/>
              </a:spcBef>
              <a:spcAft>
                <a:spcPct val="0"/>
              </a:spcAft>
              <a:buFont typeface="Arial" pitchFamily="34" charset="0"/>
              <a:defRPr sz="1100">
                <a:solidFill>
                  <a:srgbClr val="26338B"/>
                </a:solidFill>
                <a:latin typeface="Calibri" pitchFamily="34" charset="0"/>
              </a:defRPr>
            </a:lvl6pPr>
            <a:lvl7pPr marL="2971800" indent="-228600" defTabSz="457200" eaLnBrk="0" fontAlgn="base" hangingPunct="0">
              <a:spcBef>
                <a:spcPct val="20000"/>
              </a:spcBef>
              <a:spcAft>
                <a:spcPct val="0"/>
              </a:spcAft>
              <a:buFont typeface="Arial" pitchFamily="34" charset="0"/>
              <a:defRPr sz="1100">
                <a:solidFill>
                  <a:srgbClr val="26338B"/>
                </a:solidFill>
                <a:latin typeface="Calibri" pitchFamily="34" charset="0"/>
              </a:defRPr>
            </a:lvl7pPr>
            <a:lvl8pPr marL="3429000" indent="-228600" defTabSz="457200" eaLnBrk="0" fontAlgn="base" hangingPunct="0">
              <a:spcBef>
                <a:spcPct val="20000"/>
              </a:spcBef>
              <a:spcAft>
                <a:spcPct val="0"/>
              </a:spcAft>
              <a:buFont typeface="Arial" pitchFamily="34" charset="0"/>
              <a:defRPr sz="1100">
                <a:solidFill>
                  <a:srgbClr val="26338B"/>
                </a:solidFill>
                <a:latin typeface="Calibri" pitchFamily="34" charset="0"/>
              </a:defRPr>
            </a:lvl8pPr>
            <a:lvl9pPr marL="3886200" indent="-228600" defTabSz="457200" eaLnBrk="0" fontAlgn="base" hangingPunct="0">
              <a:spcBef>
                <a:spcPct val="20000"/>
              </a:spcBef>
              <a:spcAft>
                <a:spcPct val="0"/>
              </a:spcAft>
              <a:buFont typeface="Arial" pitchFamily="34" charset="0"/>
              <a:defRPr sz="1100">
                <a:solidFill>
                  <a:srgbClr val="26338B"/>
                </a:solidFill>
                <a:latin typeface="Calibri" pitchFamily="34" charset="0"/>
              </a:defRPr>
            </a:lvl9pPr>
          </a:lstStyle>
          <a:p>
            <a:pPr defTabSz="457189" eaLnBrk="1" hangingPunct="1">
              <a:spcBef>
                <a:spcPct val="0"/>
              </a:spcBef>
              <a:buSzTx/>
              <a:buNone/>
              <a:defRPr/>
            </a:pPr>
            <a:r>
              <a:rPr lang="fr-FR" altLang="fr-FR" sz="1200" b="1" kern="0">
                <a:solidFill>
                  <a:srgbClr val="3D566E"/>
                </a:solidFill>
              </a:rPr>
              <a:t>ou</a:t>
            </a:r>
          </a:p>
        </p:txBody>
      </p:sp>
      <p:sp>
        <p:nvSpPr>
          <p:cNvPr id="25" name="Rectangle à coins arrondis 24"/>
          <p:cNvSpPr/>
          <p:nvPr/>
        </p:nvSpPr>
        <p:spPr>
          <a:xfrm>
            <a:off x="1337992" y="5193382"/>
            <a:ext cx="6840759" cy="337277"/>
          </a:xfrm>
          <a:prstGeom prst="roundRect">
            <a:avLst/>
          </a:prstGeom>
          <a:solidFill>
            <a:srgbClr val="0C5076"/>
          </a:solidFill>
          <a:ln w="9525" cap="flat" cmpd="sng" algn="ctr">
            <a:noFill/>
            <a:prstDash val="solid"/>
          </a:ln>
          <a:effectLst>
            <a:outerShdw blurRad="40000" dist="23000" dir="5400000" rotWithShape="0">
              <a:srgbClr val="000000">
                <a:alpha val="35000"/>
              </a:srgbClr>
            </a:outerShdw>
          </a:effectLst>
        </p:spPr>
        <p:txBody>
          <a:bodyPr anchor="ctr"/>
          <a:lstStyle/>
          <a:p>
            <a:pPr algn="ctr" defTabSz="457189">
              <a:defRPr/>
            </a:pPr>
            <a:r>
              <a:rPr lang="fr-FR" sz="1200" b="1" kern="0" dirty="0">
                <a:solidFill>
                  <a:prstClr val="white"/>
                </a:solidFill>
                <a:latin typeface="Calibri"/>
              </a:rPr>
              <a:t>En attente d’une place</a:t>
            </a:r>
          </a:p>
        </p:txBody>
      </p:sp>
      <p:sp>
        <p:nvSpPr>
          <p:cNvPr id="26" name="ZoneTexte 46"/>
          <p:cNvSpPr txBox="1">
            <a:spLocks noChangeArrowheads="1"/>
          </p:cNvSpPr>
          <p:nvPr/>
        </p:nvSpPr>
        <p:spPr bwMode="auto">
          <a:xfrm>
            <a:off x="2506667" y="4960797"/>
            <a:ext cx="706437"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spcBef>
                <a:spcPct val="20000"/>
              </a:spcBef>
              <a:buSzPct val="100000"/>
              <a:buBlip>
                <a:blip r:embed="rId2"/>
              </a:buBlip>
              <a:defRPr sz="2000">
                <a:solidFill>
                  <a:srgbClr val="26338B"/>
                </a:solidFill>
                <a:latin typeface="Calibri" pitchFamily="34" charset="0"/>
              </a:defRPr>
            </a:lvl1pPr>
            <a:lvl2pPr marL="742950" indent="-285750" eaLnBrk="0" hangingPunct="0">
              <a:spcBef>
                <a:spcPct val="20000"/>
              </a:spcBef>
              <a:buClr>
                <a:srgbClr val="F28E65"/>
              </a:buClr>
              <a:buFont typeface="Arial-ItalicMT"/>
              <a:buChar char="&gt;"/>
              <a:defRPr sz="1500">
                <a:solidFill>
                  <a:srgbClr val="26338B"/>
                </a:solidFill>
                <a:latin typeface="Calibri" pitchFamily="34" charset="0"/>
              </a:defRPr>
            </a:lvl2pPr>
            <a:lvl3pPr marL="1143000" indent="-228600" eaLnBrk="0" hangingPunct="0">
              <a:spcBef>
                <a:spcPct val="20000"/>
              </a:spcBef>
              <a:buFont typeface="Arial" pitchFamily="34" charset="0"/>
              <a:defRPr sz="1500">
                <a:solidFill>
                  <a:srgbClr val="26338B"/>
                </a:solidFill>
                <a:latin typeface="Calibri" pitchFamily="34" charset="0"/>
              </a:defRPr>
            </a:lvl3pPr>
            <a:lvl4pPr marL="1600200" indent="-228600" eaLnBrk="0" hangingPunct="0">
              <a:spcBef>
                <a:spcPct val="20000"/>
              </a:spcBef>
              <a:buClr>
                <a:srgbClr val="F28E65"/>
              </a:buClr>
              <a:buFont typeface="Arial" pitchFamily="34" charset="0"/>
              <a:buChar char="–"/>
              <a:defRPr sz="1100">
                <a:solidFill>
                  <a:srgbClr val="26338B"/>
                </a:solidFill>
                <a:latin typeface="Calibri" pitchFamily="34" charset="0"/>
              </a:defRPr>
            </a:lvl4pPr>
            <a:lvl5pPr marL="2057400" indent="-228600" eaLnBrk="0" hangingPunct="0">
              <a:spcBef>
                <a:spcPct val="20000"/>
              </a:spcBef>
              <a:buFont typeface="Arial" pitchFamily="34" charset="0"/>
              <a:defRPr sz="1100">
                <a:solidFill>
                  <a:srgbClr val="26338B"/>
                </a:solidFill>
                <a:latin typeface="Calibri" pitchFamily="34" charset="0"/>
              </a:defRPr>
            </a:lvl5pPr>
            <a:lvl6pPr marL="2514600" indent="-228600" defTabSz="457200" eaLnBrk="0" fontAlgn="base" hangingPunct="0">
              <a:spcBef>
                <a:spcPct val="20000"/>
              </a:spcBef>
              <a:spcAft>
                <a:spcPct val="0"/>
              </a:spcAft>
              <a:buFont typeface="Arial" pitchFamily="34" charset="0"/>
              <a:defRPr sz="1100">
                <a:solidFill>
                  <a:srgbClr val="26338B"/>
                </a:solidFill>
                <a:latin typeface="Calibri" pitchFamily="34" charset="0"/>
              </a:defRPr>
            </a:lvl6pPr>
            <a:lvl7pPr marL="2971800" indent="-228600" defTabSz="457200" eaLnBrk="0" fontAlgn="base" hangingPunct="0">
              <a:spcBef>
                <a:spcPct val="20000"/>
              </a:spcBef>
              <a:spcAft>
                <a:spcPct val="0"/>
              </a:spcAft>
              <a:buFont typeface="Arial" pitchFamily="34" charset="0"/>
              <a:defRPr sz="1100">
                <a:solidFill>
                  <a:srgbClr val="26338B"/>
                </a:solidFill>
                <a:latin typeface="Calibri" pitchFamily="34" charset="0"/>
              </a:defRPr>
            </a:lvl7pPr>
            <a:lvl8pPr marL="3429000" indent="-228600" defTabSz="457200" eaLnBrk="0" fontAlgn="base" hangingPunct="0">
              <a:spcBef>
                <a:spcPct val="20000"/>
              </a:spcBef>
              <a:spcAft>
                <a:spcPct val="0"/>
              </a:spcAft>
              <a:buFont typeface="Arial" pitchFamily="34" charset="0"/>
              <a:defRPr sz="1100">
                <a:solidFill>
                  <a:srgbClr val="26338B"/>
                </a:solidFill>
                <a:latin typeface="Calibri" pitchFamily="34" charset="0"/>
              </a:defRPr>
            </a:lvl8pPr>
            <a:lvl9pPr marL="3886200" indent="-228600" defTabSz="457200" eaLnBrk="0" fontAlgn="base" hangingPunct="0">
              <a:spcBef>
                <a:spcPct val="20000"/>
              </a:spcBef>
              <a:spcAft>
                <a:spcPct val="0"/>
              </a:spcAft>
              <a:buFont typeface="Arial" pitchFamily="34" charset="0"/>
              <a:defRPr sz="1100">
                <a:solidFill>
                  <a:srgbClr val="26338B"/>
                </a:solidFill>
                <a:latin typeface="Calibri" pitchFamily="34" charset="0"/>
              </a:defRPr>
            </a:lvl9pPr>
          </a:lstStyle>
          <a:p>
            <a:pPr defTabSz="457189" eaLnBrk="1" hangingPunct="1">
              <a:spcBef>
                <a:spcPct val="0"/>
              </a:spcBef>
              <a:buSzTx/>
              <a:buNone/>
              <a:defRPr/>
            </a:pPr>
            <a:r>
              <a:rPr lang="fr-FR" altLang="fr-FR" sz="1200" b="1" kern="0">
                <a:solidFill>
                  <a:srgbClr val="3D566E"/>
                </a:solidFill>
              </a:rPr>
              <a:t>ou</a:t>
            </a:r>
          </a:p>
        </p:txBody>
      </p:sp>
      <p:sp>
        <p:nvSpPr>
          <p:cNvPr id="30" name="Espace réservé du texte 2"/>
          <p:cNvSpPr txBox="1">
            <a:spLocks/>
          </p:cNvSpPr>
          <p:nvPr/>
        </p:nvSpPr>
        <p:spPr>
          <a:xfrm>
            <a:off x="423544" y="3847359"/>
            <a:ext cx="8159932" cy="487516"/>
          </a:xfrm>
          <a:prstGeom prst="rect">
            <a:avLst/>
          </a:prstGeom>
        </p:spPr>
        <p:txBody>
          <a:bodyPr vert="horz" lIns="91440" tIns="45720" rIns="91440" bIns="45720" rtlCol="0">
            <a:normAutofit/>
          </a:bodyPr>
          <a:lstStyle>
            <a:lvl1pPr marL="177800" marR="0" indent="-177800" algn="l" defTabSz="457200" rtl="0" eaLnBrk="1" fontAlgn="auto" latinLnBrk="0" hangingPunct="1">
              <a:lnSpc>
                <a:spcPct val="100000"/>
              </a:lnSpc>
              <a:spcBef>
                <a:spcPct val="20000"/>
              </a:spcBef>
              <a:spcAft>
                <a:spcPts val="0"/>
              </a:spcAft>
              <a:buClr>
                <a:srgbClr val="FF0000"/>
              </a:buClr>
              <a:buSzPct val="100000"/>
              <a:buFont typeface="Lucida Grande"/>
              <a:buChar char="&gt;"/>
              <a:tabLst/>
              <a:defRPr sz="2000" kern="1200">
                <a:solidFill>
                  <a:srgbClr val="3D566E"/>
                </a:solidFill>
                <a:latin typeface="+mn-lt"/>
                <a:ea typeface="+mn-ea"/>
                <a:cs typeface="+mn-cs"/>
              </a:defRPr>
            </a:lvl1pPr>
            <a:lvl2pPr marL="627063" marR="0" indent="-169863" algn="l" defTabSz="457200" rtl="0" eaLnBrk="1" fontAlgn="auto" latinLnBrk="0" hangingPunct="1">
              <a:lnSpc>
                <a:spcPct val="100000"/>
              </a:lnSpc>
              <a:spcBef>
                <a:spcPct val="20000"/>
              </a:spcBef>
              <a:spcAft>
                <a:spcPts val="0"/>
              </a:spcAft>
              <a:buClr>
                <a:srgbClr val="FF0000"/>
              </a:buClr>
              <a:buSzTx/>
              <a:buFont typeface="Arial-ItalicMT" charset="0"/>
              <a:buChar char="&gt;"/>
              <a:tabLst/>
              <a:defRPr sz="1500" kern="1200">
                <a:solidFill>
                  <a:srgbClr val="3D566E"/>
                </a:solidFill>
                <a:latin typeface="+mn-lt"/>
                <a:ea typeface="+mn-ea"/>
                <a:cs typeface="+mn-cs"/>
              </a:defRPr>
            </a:lvl2pPr>
            <a:lvl3pPr marL="627063" marR="0" indent="0" algn="l" defTabSz="457200" rtl="0" eaLnBrk="1" fontAlgn="auto" latinLnBrk="0" hangingPunct="1">
              <a:lnSpc>
                <a:spcPct val="100000"/>
              </a:lnSpc>
              <a:spcBef>
                <a:spcPct val="20000"/>
              </a:spcBef>
              <a:spcAft>
                <a:spcPts val="0"/>
              </a:spcAft>
              <a:buClrTx/>
              <a:buSzTx/>
              <a:buFont typeface="Arial"/>
              <a:buNone/>
              <a:tabLst/>
              <a:defRPr sz="1500" kern="1200">
                <a:solidFill>
                  <a:srgbClr val="3D566E"/>
                </a:solidFill>
                <a:latin typeface="+mn-lt"/>
                <a:ea typeface="+mn-ea"/>
                <a:cs typeface="+mn-cs"/>
              </a:defRPr>
            </a:lvl3pPr>
            <a:lvl4pPr marL="627063" marR="0" indent="177800" algn="l" defTabSz="457200" rtl="0" eaLnBrk="1" fontAlgn="auto" latinLnBrk="0" hangingPunct="1">
              <a:lnSpc>
                <a:spcPct val="100000"/>
              </a:lnSpc>
              <a:spcBef>
                <a:spcPct val="20000"/>
              </a:spcBef>
              <a:spcAft>
                <a:spcPts val="0"/>
              </a:spcAft>
              <a:buClr>
                <a:srgbClr val="FF0000"/>
              </a:buClr>
              <a:buSzTx/>
              <a:buFont typeface="Arial"/>
              <a:buChar char="–"/>
              <a:tabLst/>
              <a:defRPr sz="1100" kern="1200">
                <a:solidFill>
                  <a:srgbClr val="3D566E"/>
                </a:solidFill>
                <a:latin typeface="+mn-lt"/>
                <a:ea typeface="+mn-ea"/>
                <a:cs typeface="+mn-cs"/>
              </a:defRPr>
            </a:lvl4pPr>
            <a:lvl5pPr marL="806450" marR="0" indent="0" algn="l" defTabSz="457200" rtl="0" eaLnBrk="1" fontAlgn="auto" latinLnBrk="0" hangingPunct="1">
              <a:lnSpc>
                <a:spcPct val="100000"/>
              </a:lnSpc>
              <a:spcBef>
                <a:spcPct val="20000"/>
              </a:spcBef>
              <a:spcAft>
                <a:spcPts val="0"/>
              </a:spcAft>
              <a:buClrTx/>
              <a:buSzTx/>
              <a:buFont typeface="Arial"/>
              <a:buNone/>
              <a:tabLst/>
              <a:defRPr sz="1100" kern="1200">
                <a:solidFill>
                  <a:srgbClr val="3D56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fr-FR" sz="1400" b="1" dirty="0">
                <a:solidFill>
                  <a:srgbClr val="0C5076"/>
                </a:solidFill>
                <a:latin typeface="Calibri"/>
              </a:rPr>
              <a:t>Formation non sélective (licences) </a:t>
            </a:r>
            <a:endParaRPr lang="fr-FR" sz="1800" b="1" dirty="0">
              <a:solidFill>
                <a:srgbClr val="0C5076"/>
              </a:solidFill>
              <a:latin typeface="Calibri"/>
            </a:endParaRPr>
          </a:p>
          <a:p>
            <a:endParaRPr lang="fr-FR" sz="1800" dirty="0">
              <a:latin typeface="Calibri"/>
            </a:endParaRPr>
          </a:p>
          <a:p>
            <a:endParaRPr lang="fr-FR" sz="1800" dirty="0">
              <a:latin typeface="Calibri"/>
            </a:endParaRPr>
          </a:p>
        </p:txBody>
      </p:sp>
      <p:sp>
        <p:nvSpPr>
          <p:cNvPr id="2" name="ZoneTexte 1"/>
          <p:cNvSpPr txBox="1"/>
          <p:nvPr/>
        </p:nvSpPr>
        <p:spPr>
          <a:xfrm flipH="1">
            <a:off x="329875" y="5549751"/>
            <a:ext cx="7451360" cy="446276"/>
          </a:xfrm>
          <a:prstGeom prst="rect">
            <a:avLst/>
          </a:prstGeom>
          <a:solidFill>
            <a:schemeClr val="bg1"/>
          </a:solidFill>
        </p:spPr>
        <p:txBody>
          <a:bodyPr wrap="square" rtlCol="0">
            <a:spAutoFit/>
          </a:bodyPr>
          <a:lstStyle/>
          <a:p>
            <a:r>
              <a:rPr lang="fr-FR" sz="1100" b="1" dirty="0">
                <a:solidFill>
                  <a:srgbClr val="EC130E"/>
                </a:solidFill>
              </a:rPr>
              <a:t>*</a:t>
            </a:r>
            <a:r>
              <a:rPr lang="fr-FR" sz="1100" dirty="0">
                <a:solidFill>
                  <a:srgbClr val="0C5076"/>
                </a:solidFill>
              </a:rPr>
              <a:t> Oui-si : le candidat est accepté à condition de suivre un parcours de réussite (remise à niveau, tutorat..) </a:t>
            </a:r>
          </a:p>
          <a:p>
            <a:endParaRPr lang="fr-FR" sz="1200" dirty="0"/>
          </a:p>
        </p:txBody>
      </p:sp>
      <p:sp>
        <p:nvSpPr>
          <p:cNvPr id="32" name="Titre 1"/>
          <p:cNvSpPr>
            <a:spLocks noGrp="1"/>
          </p:cNvSpPr>
          <p:nvPr>
            <p:ph type="title"/>
          </p:nvPr>
        </p:nvSpPr>
        <p:spPr>
          <a:xfrm>
            <a:off x="361129" y="1606876"/>
            <a:ext cx="8784001" cy="447614"/>
          </a:xfrm>
        </p:spPr>
        <p:txBody>
          <a:bodyPr>
            <a:normAutofit fontScale="90000"/>
          </a:bodyPr>
          <a:lstStyle/>
          <a:p>
            <a:r>
              <a:rPr lang="fr-FR" sz="2400" dirty="0"/>
              <a:t>Les réponses des formations et les choix des candidats</a:t>
            </a:r>
            <a:br>
              <a:rPr lang="fr-FR" sz="2400" dirty="0"/>
            </a:br>
            <a:r>
              <a:rPr lang="fr-FR" sz="2400" dirty="0"/>
              <a:t/>
            </a:r>
            <a:br>
              <a:rPr lang="fr-FR" sz="2400" dirty="0"/>
            </a:br>
            <a:endParaRPr lang="fr-FR" sz="2400" dirty="0"/>
          </a:p>
        </p:txBody>
      </p:sp>
      <p:sp>
        <p:nvSpPr>
          <p:cNvPr id="31" name="Rectangle à coins arrondis 30"/>
          <p:cNvSpPr/>
          <p:nvPr/>
        </p:nvSpPr>
        <p:spPr>
          <a:xfrm>
            <a:off x="4568412" y="557942"/>
            <a:ext cx="4202996" cy="588289"/>
          </a:xfrm>
          <a:prstGeom prst="roundRect">
            <a:avLst/>
          </a:prstGeom>
          <a:solidFill>
            <a:srgbClr val="51B9AA"/>
          </a:solidFill>
          <a:ln>
            <a:solidFill>
              <a:srgbClr val="51B9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bg1"/>
                </a:solidFill>
              </a:rPr>
              <a:t>Quelles réponses ? Quels choix ?</a:t>
            </a:r>
          </a:p>
        </p:txBody>
      </p:sp>
    </p:spTree>
    <p:extLst>
      <p:ext uri="{BB962C8B-B14F-4D97-AF65-F5344CB8AC3E}">
        <p14:creationId xmlns:p14="http://schemas.microsoft.com/office/powerpoint/2010/main" xmlns="" val="42932993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66350" y="1665811"/>
            <a:ext cx="8784001" cy="447614"/>
          </a:xfrm>
        </p:spPr>
        <p:txBody>
          <a:bodyPr>
            <a:normAutofit fontScale="90000"/>
          </a:bodyPr>
          <a:lstStyle/>
          <a:p>
            <a:r>
              <a:rPr lang="fr-FR" sz="2400" dirty="0"/>
              <a:t>Comment répondre aux propositions d’admission ? </a:t>
            </a:r>
            <a:br>
              <a:rPr lang="fr-FR" sz="2400" dirty="0"/>
            </a:br>
            <a:r>
              <a:rPr lang="fr-FR" sz="2400" dirty="0"/>
              <a:t/>
            </a:r>
            <a:br>
              <a:rPr lang="fr-FR" sz="2400" dirty="0"/>
            </a:br>
            <a:endParaRPr lang="fr-FR" sz="2400" dirty="0"/>
          </a:p>
        </p:txBody>
      </p:sp>
      <p:sp>
        <p:nvSpPr>
          <p:cNvPr id="3" name="Espace réservé du contenu 2"/>
          <p:cNvSpPr>
            <a:spLocks noGrp="1"/>
          </p:cNvSpPr>
          <p:nvPr>
            <p:ph sz="quarter" idx="14"/>
          </p:nvPr>
        </p:nvSpPr>
        <p:spPr>
          <a:xfrm>
            <a:off x="348687" y="2105805"/>
            <a:ext cx="8622152" cy="3389389"/>
          </a:xfrm>
        </p:spPr>
        <p:txBody>
          <a:bodyPr/>
          <a:lstStyle/>
          <a:p>
            <a:pPr marL="177796" indent="-177796" defTabSz="457189">
              <a:buClr>
                <a:srgbClr val="FF0000"/>
              </a:buClr>
              <a:buSzPct val="100000"/>
              <a:buFont typeface="Lucida Grande"/>
              <a:buChar char="&gt;"/>
            </a:pPr>
            <a:r>
              <a:rPr lang="fr-FR" sz="1600" dirty="0">
                <a:solidFill>
                  <a:srgbClr val="3D566E"/>
                </a:solidFill>
              </a:rPr>
              <a:t> </a:t>
            </a:r>
            <a:r>
              <a:rPr lang="fr-FR" sz="1600" dirty="0"/>
              <a:t>Le lycéen reçoit une seule proposition d’admission et il a des vœux en attente :</a:t>
            </a:r>
          </a:p>
          <a:p>
            <a:pPr marL="627047" lvl="1" indent="-169859" defTabSz="457189">
              <a:buClr>
                <a:srgbClr val="FF0000"/>
              </a:buClr>
            </a:pPr>
            <a:r>
              <a:rPr lang="fr-FR" sz="1500" dirty="0">
                <a:solidFill>
                  <a:srgbClr val="0C5076"/>
                </a:solidFill>
              </a:rPr>
              <a:t>Il</a:t>
            </a:r>
            <a:r>
              <a:rPr lang="fr-FR" sz="1500" dirty="0">
                <a:solidFill>
                  <a:srgbClr val="3D566E"/>
                </a:solidFill>
              </a:rPr>
              <a:t> </a:t>
            </a:r>
            <a:r>
              <a:rPr lang="fr-FR" sz="1500" dirty="0">
                <a:solidFill>
                  <a:srgbClr val="ED7454"/>
                </a:solidFill>
              </a:rPr>
              <a:t>accepte la proposition </a:t>
            </a:r>
            <a:r>
              <a:rPr lang="fr-FR" sz="1500" dirty="0">
                <a:solidFill>
                  <a:srgbClr val="0C5076"/>
                </a:solidFill>
              </a:rPr>
              <a:t>(ou y renonce). </a:t>
            </a:r>
            <a:endParaRPr lang="fr-FR" sz="1500" dirty="0" smtClean="0">
              <a:solidFill>
                <a:srgbClr val="0C5076"/>
              </a:solidFill>
            </a:endParaRPr>
          </a:p>
          <a:p>
            <a:pPr marL="627047" lvl="1" indent="-169859" defTabSz="457189">
              <a:buClr>
                <a:srgbClr val="FF0000"/>
              </a:buClr>
            </a:pPr>
            <a:r>
              <a:rPr lang="fr-FR" sz="1500" dirty="0" smtClean="0">
                <a:solidFill>
                  <a:srgbClr val="0C5076"/>
                </a:solidFill>
              </a:rPr>
              <a:t>Il </a:t>
            </a:r>
            <a:r>
              <a:rPr lang="fr-FR" sz="1500" dirty="0">
                <a:solidFill>
                  <a:srgbClr val="0C5076"/>
                </a:solidFill>
              </a:rPr>
              <a:t>peut ensuite indiquer le(s) vœu(x) en attente qu’il </a:t>
            </a:r>
            <a:r>
              <a:rPr lang="fr-FR" sz="1500" dirty="0" smtClean="0">
                <a:solidFill>
                  <a:srgbClr val="0C5076"/>
                </a:solidFill>
              </a:rPr>
              <a:t>souhaite conserver.</a:t>
            </a:r>
            <a:endParaRPr lang="fr-FR" sz="1500" dirty="0">
              <a:solidFill>
                <a:srgbClr val="0C5076"/>
              </a:solidFill>
            </a:endParaRPr>
          </a:p>
          <a:p>
            <a:pPr marL="627047" lvl="1" indent="-169859" defTabSz="457189">
              <a:buClr>
                <a:srgbClr val="FF0000"/>
              </a:buClr>
            </a:pPr>
            <a:r>
              <a:rPr lang="fr-FR" sz="1500" dirty="0">
                <a:solidFill>
                  <a:srgbClr val="0C5076"/>
                </a:solidFill>
              </a:rPr>
              <a:t>S’il accepte définitivement la proposition, cela signifie qu’il renonce à ses autres vœux en attente. </a:t>
            </a:r>
            <a:endParaRPr lang="fr-FR" sz="1500" dirty="0" smtClean="0">
              <a:solidFill>
                <a:srgbClr val="0C5076"/>
              </a:solidFill>
            </a:endParaRPr>
          </a:p>
          <a:p>
            <a:pPr marL="627047" lvl="1" indent="-169859" defTabSz="457189">
              <a:buClr>
                <a:srgbClr val="FF0000"/>
              </a:buClr>
            </a:pPr>
            <a:r>
              <a:rPr lang="fr-FR" sz="1500" dirty="0" smtClean="0">
                <a:solidFill>
                  <a:srgbClr val="0C5076"/>
                </a:solidFill>
              </a:rPr>
              <a:t>Il consulte </a:t>
            </a:r>
            <a:r>
              <a:rPr lang="fr-FR" sz="1500" dirty="0">
                <a:solidFill>
                  <a:srgbClr val="0C5076"/>
                </a:solidFill>
              </a:rPr>
              <a:t>les </a:t>
            </a:r>
            <a:r>
              <a:rPr lang="fr-FR" sz="1500" dirty="0">
                <a:solidFill>
                  <a:srgbClr val="F28E65"/>
                </a:solidFill>
              </a:rPr>
              <a:t>modalités d’inscription administrative </a:t>
            </a:r>
            <a:r>
              <a:rPr lang="fr-FR" sz="1500" dirty="0">
                <a:solidFill>
                  <a:srgbClr val="0C5076"/>
                </a:solidFill>
              </a:rPr>
              <a:t>de la formation acceptée</a:t>
            </a:r>
          </a:p>
          <a:p>
            <a:pPr marL="627047" lvl="1" indent="-169859" defTabSz="457189">
              <a:buClr>
                <a:srgbClr val="FF0000"/>
              </a:buClr>
              <a:buFont typeface="Arial-ItalicMT" charset="0"/>
              <a:buChar char="&gt;"/>
            </a:pPr>
            <a:endParaRPr lang="fr-FR" sz="225" dirty="0">
              <a:solidFill>
                <a:srgbClr val="3D566E"/>
              </a:solidFill>
            </a:endParaRPr>
          </a:p>
          <a:p>
            <a:pPr marL="177796" indent="-177796" defTabSz="457189">
              <a:buClr>
                <a:srgbClr val="FF0000"/>
              </a:buClr>
              <a:buSzPct val="100000"/>
              <a:buFont typeface="Lucida Grande"/>
              <a:buChar char="&gt;"/>
            </a:pPr>
            <a:r>
              <a:rPr lang="fr-FR" sz="1600" dirty="0"/>
              <a:t> Le lycéen reçoit plusieurs propositions d’admission et il a des vœux en attente :</a:t>
            </a:r>
          </a:p>
          <a:p>
            <a:pPr marL="627047" lvl="1" indent="-169859" algn="just" defTabSz="457189">
              <a:buClr>
                <a:srgbClr val="FF0000"/>
              </a:buClr>
            </a:pPr>
            <a:r>
              <a:rPr lang="fr-FR" sz="1400" dirty="0">
                <a:solidFill>
                  <a:srgbClr val="0C5076"/>
                </a:solidFill>
                <a:latin typeface="Calibri" pitchFamily="34" charset="0"/>
              </a:rPr>
              <a:t>Il </a:t>
            </a:r>
            <a:r>
              <a:rPr lang="fr-FR" sz="1400" dirty="0">
                <a:solidFill>
                  <a:srgbClr val="ED7454"/>
                </a:solidFill>
                <a:latin typeface="Calibri" pitchFamily="34" charset="0"/>
              </a:rPr>
              <a:t>ne peut accepter qu’une seule proposition à la fois</a:t>
            </a:r>
            <a:r>
              <a:rPr lang="fr-FR" sz="1400" dirty="0">
                <a:solidFill>
                  <a:srgbClr val="3D566E"/>
                </a:solidFill>
                <a:latin typeface="Calibri" pitchFamily="34" charset="0"/>
              </a:rPr>
              <a:t>. </a:t>
            </a:r>
            <a:endParaRPr lang="fr-FR" sz="1400" dirty="0" smtClean="0">
              <a:solidFill>
                <a:srgbClr val="3D566E"/>
              </a:solidFill>
              <a:latin typeface="Calibri" pitchFamily="34" charset="0"/>
            </a:endParaRPr>
          </a:p>
          <a:p>
            <a:pPr marL="627047" lvl="1" indent="-169859" algn="just" defTabSz="457189">
              <a:buClr>
                <a:srgbClr val="FF0000"/>
              </a:buClr>
            </a:pPr>
            <a:r>
              <a:rPr lang="fr-FR" sz="1400" dirty="0" smtClean="0">
                <a:solidFill>
                  <a:srgbClr val="0C5076"/>
                </a:solidFill>
                <a:latin typeface="Calibri" pitchFamily="34" charset="0"/>
              </a:rPr>
              <a:t>En </a:t>
            </a:r>
            <a:r>
              <a:rPr lang="fr-FR" sz="1400" dirty="0">
                <a:solidFill>
                  <a:srgbClr val="0C5076"/>
                </a:solidFill>
                <a:latin typeface="Calibri" pitchFamily="34" charset="0"/>
              </a:rPr>
              <a:t>faisant le choix de la proposition qui a sa préférence, il libère des places pour d’autres candidats en </a:t>
            </a:r>
            <a:r>
              <a:rPr lang="fr-FR" sz="1400" dirty="0" smtClean="0">
                <a:solidFill>
                  <a:srgbClr val="0C5076"/>
                </a:solidFill>
                <a:latin typeface="Calibri" pitchFamily="34" charset="0"/>
              </a:rPr>
              <a:t>attente.</a:t>
            </a:r>
          </a:p>
          <a:p>
            <a:pPr marL="627047" lvl="1" indent="-169859" algn="just" defTabSz="457189">
              <a:buClr>
                <a:srgbClr val="FF0000"/>
              </a:buClr>
            </a:pPr>
            <a:r>
              <a:rPr lang="fr-FR" sz="1400" dirty="0" smtClean="0">
                <a:solidFill>
                  <a:srgbClr val="0C5076"/>
                </a:solidFill>
                <a:latin typeface="Calibri" pitchFamily="34" charset="0"/>
              </a:rPr>
              <a:t>S’il </a:t>
            </a:r>
            <a:r>
              <a:rPr lang="fr-FR" sz="1400" dirty="0">
                <a:solidFill>
                  <a:srgbClr val="0C5076"/>
                </a:solidFill>
                <a:latin typeface="Calibri" pitchFamily="34" charset="0"/>
              </a:rPr>
              <a:t>hésite, il peut accepter une proposition et, pour celles dont les dates limites ne sont pas arrivées à échéance, </a:t>
            </a:r>
            <a:endParaRPr lang="fr-FR" sz="1400" dirty="0" smtClean="0">
              <a:solidFill>
                <a:srgbClr val="0C5076"/>
              </a:solidFill>
              <a:latin typeface="Calibri" pitchFamily="34" charset="0"/>
            </a:endParaRPr>
          </a:p>
          <a:p>
            <a:pPr marL="627047" lvl="1" indent="-169859" algn="just" defTabSz="457189">
              <a:buClr>
                <a:srgbClr val="FF0000"/>
              </a:buClr>
            </a:pPr>
            <a:r>
              <a:rPr lang="fr-FR" sz="1400" dirty="0" smtClean="0">
                <a:solidFill>
                  <a:srgbClr val="0C5076"/>
                </a:solidFill>
                <a:latin typeface="Calibri" pitchFamily="34" charset="0"/>
              </a:rPr>
              <a:t>il peut </a:t>
            </a:r>
            <a:r>
              <a:rPr lang="fr-FR" sz="1400" dirty="0">
                <a:solidFill>
                  <a:srgbClr val="0C5076"/>
                </a:solidFill>
                <a:latin typeface="Calibri" pitchFamily="34" charset="0"/>
              </a:rPr>
              <a:t>choisir </a:t>
            </a:r>
            <a:r>
              <a:rPr lang="fr-FR" sz="1400" dirty="0" smtClean="0">
                <a:solidFill>
                  <a:srgbClr val="0C5076"/>
                </a:solidFill>
                <a:latin typeface="Calibri" pitchFamily="34" charset="0"/>
              </a:rPr>
              <a:t>l’option de les mettre en attente.</a:t>
            </a:r>
          </a:p>
          <a:p>
            <a:pPr marL="627047" lvl="1" indent="-169859" algn="just" defTabSz="457189">
              <a:buClr>
                <a:srgbClr val="FF0000"/>
              </a:buClr>
            </a:pPr>
            <a:endParaRPr lang="fr-FR" sz="1400" dirty="0">
              <a:solidFill>
                <a:srgbClr val="0C5076"/>
              </a:solidFill>
              <a:latin typeface="Calibri" pitchFamily="34" charset="0"/>
            </a:endParaRPr>
          </a:p>
          <a:p>
            <a:pPr marL="627047" lvl="1" indent="-169859" algn="just" defTabSz="457189">
              <a:buClr>
                <a:srgbClr val="FF0000"/>
              </a:buClr>
            </a:pPr>
            <a:r>
              <a:rPr lang="fr-FR" sz="1400" dirty="0">
                <a:solidFill>
                  <a:srgbClr val="0C5076"/>
                </a:solidFill>
                <a:latin typeface="Calibri" pitchFamily="34" charset="0"/>
              </a:rPr>
              <a:t>Dans les deux cas, il peut indiquer le(s) vœu(x) en attente qu’il souhaite </a:t>
            </a:r>
            <a:r>
              <a:rPr lang="fr-FR" sz="1400" dirty="0" smtClean="0">
                <a:solidFill>
                  <a:srgbClr val="0C5076"/>
                </a:solidFill>
                <a:latin typeface="Calibri" pitchFamily="34" charset="0"/>
              </a:rPr>
              <a:t>conserver.</a:t>
            </a:r>
            <a:endParaRPr lang="fr-FR" sz="1400" dirty="0">
              <a:solidFill>
                <a:srgbClr val="0C5076"/>
              </a:solidFill>
              <a:latin typeface="Calibri" pitchFamily="34" charset="0"/>
            </a:endParaRPr>
          </a:p>
          <a:p>
            <a:pPr marL="627047" lvl="1" indent="-169859" algn="just" defTabSz="457189">
              <a:buClr>
                <a:srgbClr val="FF0000"/>
              </a:buClr>
            </a:pPr>
            <a:r>
              <a:rPr lang="fr-FR" sz="1400" dirty="0">
                <a:solidFill>
                  <a:srgbClr val="0C5076"/>
                </a:solidFill>
                <a:latin typeface="Calibri" pitchFamily="34" charset="0"/>
              </a:rPr>
              <a:t>S’il accepte définitivement une proposition, cela signifie qu’il renonce aux autres vœux</a:t>
            </a:r>
            <a:r>
              <a:rPr lang="fr-FR" sz="1400" dirty="0">
                <a:solidFill>
                  <a:srgbClr val="3D566E"/>
                </a:solidFill>
                <a:latin typeface="Calibri" pitchFamily="34" charset="0"/>
              </a:rPr>
              <a:t>. </a:t>
            </a:r>
            <a:endParaRPr lang="fr-FR" sz="1400" dirty="0" smtClean="0">
              <a:solidFill>
                <a:srgbClr val="3D566E"/>
              </a:solidFill>
              <a:latin typeface="Calibri" pitchFamily="34" charset="0"/>
            </a:endParaRPr>
          </a:p>
          <a:p>
            <a:pPr marL="627047" lvl="1" indent="-169859" algn="just" defTabSz="457189">
              <a:buClr>
                <a:srgbClr val="FF0000"/>
              </a:buClr>
            </a:pPr>
            <a:r>
              <a:rPr lang="fr-FR" sz="1400" dirty="0" smtClean="0">
                <a:solidFill>
                  <a:srgbClr val="0C5076"/>
                </a:solidFill>
                <a:latin typeface="Calibri" pitchFamily="34" charset="0"/>
              </a:rPr>
              <a:t>Il </a:t>
            </a:r>
            <a:r>
              <a:rPr lang="fr-FR" sz="1400" dirty="0">
                <a:solidFill>
                  <a:srgbClr val="0C5076"/>
                </a:solidFill>
                <a:latin typeface="Calibri" pitchFamily="34" charset="0"/>
              </a:rPr>
              <a:t>consulte alors les </a:t>
            </a:r>
            <a:r>
              <a:rPr lang="fr-FR" sz="1400" dirty="0">
                <a:solidFill>
                  <a:srgbClr val="F28E65"/>
                </a:solidFill>
                <a:latin typeface="Calibri" pitchFamily="34" charset="0"/>
              </a:rPr>
              <a:t>modalités d’inscription administrative </a:t>
            </a:r>
            <a:r>
              <a:rPr lang="fr-FR" sz="1400" dirty="0">
                <a:solidFill>
                  <a:srgbClr val="0C5076"/>
                </a:solidFill>
                <a:latin typeface="Calibri" pitchFamily="34" charset="0"/>
              </a:rPr>
              <a:t>de la </a:t>
            </a:r>
            <a:r>
              <a:rPr lang="fr-FR" sz="1400">
                <a:solidFill>
                  <a:srgbClr val="0C5076"/>
                </a:solidFill>
                <a:latin typeface="Calibri" pitchFamily="34" charset="0"/>
              </a:rPr>
              <a:t>formation </a:t>
            </a:r>
            <a:r>
              <a:rPr lang="fr-FR" sz="1400" smtClean="0">
                <a:solidFill>
                  <a:srgbClr val="0C5076"/>
                </a:solidFill>
                <a:latin typeface="Calibri" pitchFamily="34" charset="0"/>
              </a:rPr>
              <a:t>acceptée.</a:t>
            </a:r>
            <a:endParaRPr lang="fr-FR" sz="1400" dirty="0">
              <a:solidFill>
                <a:srgbClr val="0C5076"/>
              </a:solidFill>
              <a:latin typeface="Calibri" pitchFamily="34" charset="0"/>
            </a:endParaRPr>
          </a:p>
          <a:p>
            <a:pPr marL="177796" indent="-177796" defTabSz="457189">
              <a:buClr>
                <a:srgbClr val="FF0000"/>
              </a:buClr>
              <a:buSzPct val="100000"/>
              <a:buFont typeface="Lucida Grande"/>
              <a:buChar char="&gt;"/>
            </a:pPr>
            <a:endParaRPr lang="fr-FR" dirty="0">
              <a:solidFill>
                <a:srgbClr val="3D566E"/>
              </a:solidFill>
            </a:endParaRPr>
          </a:p>
        </p:txBody>
      </p:sp>
      <p:sp>
        <p:nvSpPr>
          <p:cNvPr id="6" name="Espace réservé du numéro de diapositive 5"/>
          <p:cNvSpPr>
            <a:spLocks noGrp="1"/>
          </p:cNvSpPr>
          <p:nvPr>
            <p:ph type="sldNum" sz="quarter" idx="12"/>
          </p:nvPr>
        </p:nvSpPr>
        <p:spPr/>
        <p:txBody>
          <a:bodyPr/>
          <a:lstStyle/>
          <a:p>
            <a:endParaRPr lang="fr-FR" dirty="0"/>
          </a:p>
        </p:txBody>
      </p:sp>
      <p:sp>
        <p:nvSpPr>
          <p:cNvPr id="7" name="Rectangle à coins arrondis 6"/>
          <p:cNvSpPr/>
          <p:nvPr/>
        </p:nvSpPr>
        <p:spPr>
          <a:xfrm>
            <a:off x="1049958" y="404664"/>
            <a:ext cx="7669976" cy="648072"/>
          </a:xfrm>
          <a:prstGeom prst="roundRect">
            <a:avLst/>
          </a:prstGeom>
          <a:solidFill>
            <a:srgbClr val="51B9AA"/>
          </a:solidFill>
          <a:ln>
            <a:solidFill>
              <a:srgbClr val="51B9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bg1"/>
                </a:solidFill>
              </a:rPr>
              <a:t>Des règles simples</a:t>
            </a:r>
          </a:p>
        </p:txBody>
      </p:sp>
    </p:spTree>
    <p:extLst>
      <p:ext uri="{BB962C8B-B14F-4D97-AF65-F5344CB8AC3E}">
        <p14:creationId xmlns:p14="http://schemas.microsoft.com/office/powerpoint/2010/main" xmlns="" val="42064400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54830" y="1306929"/>
            <a:ext cx="4253389" cy="492443"/>
          </a:xfrm>
        </p:spPr>
        <p:txBody>
          <a:bodyPr/>
          <a:lstStyle/>
          <a:p>
            <a:r>
              <a:rPr lang="fr-FR" sz="3200" b="1" u="sng" dirty="0" smtClean="0">
                <a:solidFill>
                  <a:schemeClr val="accent6">
                    <a:lumMod val="50000"/>
                  </a:schemeClr>
                </a:solidFill>
              </a:rPr>
              <a:t>Inscription définitive</a:t>
            </a:r>
            <a:endParaRPr lang="fr-FR" sz="3200" b="1" u="sng" dirty="0">
              <a:solidFill>
                <a:schemeClr val="accent6">
                  <a:lumMod val="50000"/>
                </a:schemeClr>
              </a:solidFill>
            </a:endParaRPr>
          </a:p>
        </p:txBody>
      </p:sp>
      <p:sp>
        <p:nvSpPr>
          <p:cNvPr id="3" name="Espace réservé du contenu 2"/>
          <p:cNvSpPr>
            <a:spLocks noGrp="1"/>
          </p:cNvSpPr>
          <p:nvPr>
            <p:ph idx="1"/>
          </p:nvPr>
        </p:nvSpPr>
        <p:spPr>
          <a:xfrm>
            <a:off x="363508" y="1857364"/>
            <a:ext cx="8001056" cy="1723549"/>
          </a:xfrm>
        </p:spPr>
        <p:txBody>
          <a:bodyPr/>
          <a:lstStyle/>
          <a:p>
            <a:pPr algn="just"/>
            <a:r>
              <a:rPr lang="fr-FR" sz="2800" dirty="0" smtClean="0">
                <a:latin typeface="Arial" pitchFamily="34" charset="0"/>
              </a:rPr>
              <a:t>Après avoir accepté la proposition d’admission, effectuer son inscription administrative dans l’établissement.</a:t>
            </a:r>
          </a:p>
          <a:p>
            <a:pPr algn="just"/>
            <a:r>
              <a:rPr lang="fr-FR" sz="2800" dirty="0" smtClean="0">
                <a:latin typeface="Arial" pitchFamily="34" charset="0"/>
              </a:rPr>
              <a:t>Formalités propres à chaque établissement.</a:t>
            </a:r>
            <a:endParaRPr lang="fr-FR" sz="2800" dirty="0">
              <a:latin typeface="Arial" pitchFamily="34" charset="0"/>
            </a:endParaRPr>
          </a:p>
        </p:txBody>
      </p:sp>
    </p:spTree>
    <p:extLst>
      <p:ext uri="{BB962C8B-B14F-4D97-AF65-F5344CB8AC3E}">
        <p14:creationId xmlns:p14="http://schemas.microsoft.com/office/powerpoint/2010/main" xmlns="" val="4430974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54830" y="1306929"/>
            <a:ext cx="4253389" cy="346249"/>
          </a:xfrm>
        </p:spPr>
        <p:txBody>
          <a:bodyPr/>
          <a:lstStyle/>
          <a:p>
            <a:r>
              <a:rPr lang="fr-FR" b="1" u="sng" dirty="0" smtClean="0">
                <a:solidFill>
                  <a:schemeClr val="accent6">
                    <a:lumMod val="50000"/>
                  </a:schemeClr>
                </a:solidFill>
              </a:rPr>
              <a:t>Aides financières</a:t>
            </a:r>
            <a:endParaRPr lang="fr-FR" b="1" u="sng" dirty="0">
              <a:solidFill>
                <a:schemeClr val="accent6">
                  <a:lumMod val="50000"/>
                </a:schemeClr>
              </a:solidFill>
            </a:endParaRPr>
          </a:p>
        </p:txBody>
      </p:sp>
      <p:sp>
        <p:nvSpPr>
          <p:cNvPr id="3" name="Espace réservé du contenu 2"/>
          <p:cNvSpPr>
            <a:spLocks noGrp="1"/>
          </p:cNvSpPr>
          <p:nvPr>
            <p:ph idx="1"/>
          </p:nvPr>
        </p:nvSpPr>
        <p:spPr>
          <a:xfrm>
            <a:off x="1280775" y="2150328"/>
            <a:ext cx="6614198" cy="4339650"/>
          </a:xfrm>
        </p:spPr>
        <p:txBody>
          <a:bodyPr/>
          <a:lstStyle/>
          <a:p>
            <a:pPr algn="ctr">
              <a:buNone/>
            </a:pPr>
            <a:r>
              <a:rPr lang="fr-FR" sz="2800" b="1" u="sng" dirty="0" smtClean="0">
                <a:solidFill>
                  <a:srgbClr val="FF0000"/>
                </a:solidFill>
              </a:rPr>
              <a:t>Dossier social étudiant</a:t>
            </a:r>
          </a:p>
          <a:p>
            <a:pPr algn="ctr">
              <a:buNone/>
            </a:pPr>
            <a:endParaRPr lang="fr-FR" b="1" u="sng" dirty="0" smtClean="0">
              <a:solidFill>
                <a:srgbClr val="FF0000"/>
              </a:solidFill>
            </a:endParaRPr>
          </a:p>
          <a:p>
            <a:pPr algn="just">
              <a:buNone/>
            </a:pPr>
            <a:r>
              <a:rPr lang="fr-FR" sz="2400" dirty="0"/>
              <a:t>(dossier unique permettant aux lycéens de faire leur demande de bourse et/ou de logement en ligne</a:t>
            </a:r>
            <a:r>
              <a:rPr lang="fr-FR" sz="2400" dirty="0" smtClean="0"/>
              <a:t>). Un lien existe dans </a:t>
            </a:r>
            <a:r>
              <a:rPr lang="fr-FR" sz="2400" dirty="0" err="1"/>
              <a:t>P</a:t>
            </a:r>
            <a:r>
              <a:rPr lang="fr-FR" sz="2400" dirty="0" err="1" smtClean="0"/>
              <a:t>arcoursup</a:t>
            </a:r>
            <a:r>
              <a:rPr lang="fr-FR" sz="2400" dirty="0"/>
              <a:t>.</a:t>
            </a:r>
          </a:p>
          <a:p>
            <a:pPr>
              <a:buNone/>
            </a:pPr>
            <a:endParaRPr lang="fr-FR" sz="2400" dirty="0"/>
          </a:p>
          <a:p>
            <a:pPr>
              <a:buFont typeface="Wingdings" pitchFamily="2" charset="2"/>
              <a:buChar char="Ø"/>
            </a:pPr>
            <a:r>
              <a:rPr lang="fr-FR" sz="2400" dirty="0"/>
              <a:t>Se connecter sur</a:t>
            </a:r>
            <a:r>
              <a:rPr lang="fr-FR" sz="2400" dirty="0" smtClean="0"/>
              <a:t>:</a:t>
            </a:r>
          </a:p>
          <a:p>
            <a:r>
              <a:rPr lang="fr-FR" sz="2400" dirty="0" smtClean="0">
                <a:hlinkClick r:id="rId2"/>
              </a:rPr>
              <a:t>https://www.messervices.etudiant.gouv.fr</a:t>
            </a:r>
            <a:endParaRPr lang="fr-FR" sz="2400" dirty="0" smtClean="0"/>
          </a:p>
          <a:p>
            <a:pPr>
              <a:buFont typeface="Wingdings" pitchFamily="2" charset="2"/>
              <a:buChar char="Ø"/>
            </a:pPr>
            <a:endParaRPr lang="fr-FR" sz="2400" dirty="0" smtClean="0"/>
          </a:p>
          <a:p>
            <a:pPr>
              <a:buFont typeface="Wingdings" pitchFamily="2" charset="2"/>
              <a:buChar char="Ø"/>
            </a:pPr>
            <a:endParaRPr lang="fr-FR" sz="2400" dirty="0" smtClean="0"/>
          </a:p>
          <a:p>
            <a:pPr>
              <a:buFont typeface="Wingdings" pitchFamily="2" charset="2"/>
              <a:buChar char="Ø"/>
            </a:pPr>
            <a:endParaRPr lang="fr-FR" sz="2400" dirty="0"/>
          </a:p>
        </p:txBody>
      </p:sp>
    </p:spTree>
    <p:extLst>
      <p:ext uri="{BB962C8B-B14F-4D97-AF65-F5344CB8AC3E}">
        <p14:creationId xmlns:p14="http://schemas.microsoft.com/office/powerpoint/2010/main" xmlns="" val="22009038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numéro de diapositive 7"/>
          <p:cNvSpPr>
            <a:spLocks noGrp="1"/>
          </p:cNvSpPr>
          <p:nvPr>
            <p:ph type="sldNum" sz="quarter" idx="12"/>
          </p:nvPr>
        </p:nvSpPr>
        <p:spPr/>
        <p:txBody>
          <a:bodyPr/>
          <a:lstStyle/>
          <a:p>
            <a:fld id="{733122C9-A0B9-462F-8757-0847AD287B63}" type="slidenum">
              <a:rPr lang="fr-FR" smtClean="0"/>
              <a:pPr/>
              <a:t>25</a:t>
            </a:fld>
            <a:endParaRPr lang="fr-FR" dirty="0"/>
          </a:p>
        </p:txBody>
      </p:sp>
      <p:sp>
        <p:nvSpPr>
          <p:cNvPr id="14" name="ZoneTexte 13"/>
          <p:cNvSpPr txBox="1"/>
          <p:nvPr/>
        </p:nvSpPr>
        <p:spPr>
          <a:xfrm>
            <a:off x="229707" y="4005864"/>
            <a:ext cx="4057758" cy="1479380"/>
          </a:xfrm>
          <a:prstGeom prst="rect">
            <a:avLst/>
          </a:prstGeom>
          <a:noFill/>
        </p:spPr>
        <p:txBody>
          <a:bodyPr wrap="square" rtlCol="0">
            <a:spAutoFit/>
          </a:bodyPr>
          <a:lstStyle/>
          <a:p>
            <a:r>
              <a:rPr lang="fr-FR" sz="1502" b="1" dirty="0">
                <a:solidFill>
                  <a:schemeClr val="bg1"/>
                </a:solidFill>
                <a:highlight>
                  <a:srgbClr val="0000FF"/>
                </a:highlight>
              </a:rPr>
              <a:t>Sur Avenirs.onisep.fr</a:t>
            </a:r>
          </a:p>
          <a:p>
            <a:pPr algn="just">
              <a:spcBef>
                <a:spcPts val="601"/>
              </a:spcBef>
              <a:spcAft>
                <a:spcPts val="601"/>
              </a:spcAft>
            </a:pPr>
            <a:r>
              <a:rPr lang="fr-FR" sz="1302" dirty="0">
                <a:latin typeface="+mj-lt"/>
                <a:ea typeface="Aptos" panose="020B0004020202020204" pitchFamily="34" charset="0"/>
                <a:cs typeface="Aptos" panose="020B0004020202020204" pitchFamily="34" charset="0"/>
              </a:rPr>
              <a:t>Les informations sélectionnées par l’Onisep sur </a:t>
            </a:r>
            <a:r>
              <a:rPr lang="fr-FR" sz="1302" b="1" dirty="0">
                <a:latin typeface="+mj-lt"/>
                <a:ea typeface="Aptos" panose="020B0004020202020204" pitchFamily="34" charset="0"/>
                <a:cs typeface="Aptos" panose="020B0004020202020204" pitchFamily="34" charset="0"/>
              </a:rPr>
              <a:t>les filières, les formations et les métiers</a:t>
            </a:r>
            <a:endParaRPr lang="fr-FR" sz="1302" dirty="0">
              <a:latin typeface="+mj-lt"/>
              <a:ea typeface="Aptos" panose="020B0004020202020204" pitchFamily="34" charset="0"/>
              <a:cs typeface="Aptos" panose="020B0004020202020204" pitchFamily="34" charset="0"/>
            </a:endParaRPr>
          </a:p>
          <a:p>
            <a:pPr algn="just"/>
            <a:r>
              <a:rPr lang="fr-FR" sz="1302" b="1" dirty="0">
                <a:solidFill>
                  <a:srgbClr val="FF0000"/>
                </a:solidFill>
                <a:latin typeface="+mj-lt"/>
                <a:ea typeface="Aptos" panose="020B0004020202020204" pitchFamily="34" charset="0"/>
                <a:cs typeface="Aptos" panose="020B0004020202020204" pitchFamily="34" charset="0"/>
              </a:rPr>
              <a:t>En 2025</a:t>
            </a:r>
            <a:r>
              <a:rPr lang="fr-FR" sz="1302" dirty="0">
                <a:latin typeface="+mj-lt"/>
                <a:ea typeface="Aptos" panose="020B0004020202020204" pitchFamily="34" charset="0"/>
                <a:cs typeface="Aptos" panose="020B0004020202020204" pitchFamily="34" charset="0"/>
              </a:rPr>
              <a:t>, un </a:t>
            </a:r>
            <a:r>
              <a:rPr lang="fr-FR" sz="1302" b="1" dirty="0">
                <a:solidFill>
                  <a:srgbClr val="0000FF"/>
                </a:solidFill>
                <a:latin typeface="+mj-lt"/>
                <a:ea typeface="Aptos" panose="020B0004020202020204" pitchFamily="34" charset="0"/>
                <a:cs typeface="Aptos" panose="020B0004020202020204" pitchFamily="34" charset="0"/>
              </a:rPr>
              <a:t>nouvel environnement proposé dans tous les lycées</a:t>
            </a:r>
            <a:r>
              <a:rPr lang="fr-FR" sz="1302" b="1" dirty="0">
                <a:latin typeface="+mj-lt"/>
                <a:ea typeface="Aptos" panose="020B0004020202020204" pitchFamily="34" charset="0"/>
                <a:cs typeface="Aptos" panose="020B0004020202020204" pitchFamily="34" charset="0"/>
              </a:rPr>
              <a:t> pour aider les professeurs</a:t>
            </a:r>
            <a:r>
              <a:rPr lang="fr-FR" sz="1302" dirty="0">
                <a:latin typeface="+mj-lt"/>
                <a:ea typeface="Aptos" panose="020B0004020202020204" pitchFamily="34" charset="0"/>
                <a:cs typeface="Aptos" panose="020B0004020202020204" pitchFamily="34" charset="0"/>
              </a:rPr>
              <a:t> dans l’accompagnement à l’orientation de leurs élèves</a:t>
            </a:r>
          </a:p>
        </p:txBody>
      </p:sp>
      <p:sp>
        <p:nvSpPr>
          <p:cNvPr id="15" name="ZoneTexte 14"/>
          <p:cNvSpPr txBox="1"/>
          <p:nvPr/>
        </p:nvSpPr>
        <p:spPr>
          <a:xfrm flipH="1">
            <a:off x="4434134" y="4005865"/>
            <a:ext cx="4254373" cy="1587294"/>
          </a:xfrm>
          <a:prstGeom prst="rect">
            <a:avLst/>
          </a:prstGeom>
          <a:noFill/>
        </p:spPr>
        <p:txBody>
          <a:bodyPr wrap="square" rtlCol="0">
            <a:spAutoFit/>
          </a:bodyPr>
          <a:lstStyle/>
          <a:p>
            <a:r>
              <a:rPr lang="fr-FR" sz="1502" b="1" dirty="0">
                <a:solidFill>
                  <a:schemeClr val="bg1"/>
                </a:solidFill>
                <a:highlight>
                  <a:srgbClr val="0000FF"/>
                </a:highlight>
              </a:rPr>
              <a:t>Sur Parcoursup.gouv.fr : </a:t>
            </a:r>
            <a:r>
              <a:rPr lang="fr-FR" sz="1502" dirty="0">
                <a:solidFill>
                  <a:schemeClr val="bg1"/>
                </a:solidFill>
                <a:highlight>
                  <a:srgbClr val="0000FF"/>
                </a:highlight>
              </a:rPr>
              <a:t> </a:t>
            </a:r>
          </a:p>
          <a:p>
            <a:pPr algn="just">
              <a:spcBef>
                <a:spcPts val="601"/>
              </a:spcBef>
            </a:pPr>
            <a:r>
              <a:rPr lang="fr-FR" sz="1202" dirty="0"/>
              <a:t>La </a:t>
            </a:r>
            <a:r>
              <a:rPr lang="fr-FR" sz="1202" b="1" dirty="0"/>
              <a:t>carte des formations </a:t>
            </a:r>
            <a:r>
              <a:rPr lang="fr-FR" sz="1202" dirty="0"/>
              <a:t>pour </a:t>
            </a:r>
            <a:r>
              <a:rPr lang="fr-FR" sz="1202" b="1" dirty="0"/>
              <a:t>découvrir</a:t>
            </a:r>
            <a:r>
              <a:rPr lang="fr-FR" sz="1202" dirty="0"/>
              <a:t> les formations, enregistrer vos « </a:t>
            </a:r>
            <a:r>
              <a:rPr lang="fr-FR" sz="1202" b="1" dirty="0"/>
              <a:t>favoris</a:t>
            </a:r>
            <a:r>
              <a:rPr lang="fr-FR" sz="1202" dirty="0"/>
              <a:t> », </a:t>
            </a:r>
            <a:r>
              <a:rPr lang="fr-FR" sz="1202" b="1" dirty="0"/>
              <a:t>comparer les formations</a:t>
            </a:r>
            <a:r>
              <a:rPr lang="fr-FR" sz="1202" dirty="0"/>
              <a:t> entre elles, trouver les </a:t>
            </a:r>
            <a:r>
              <a:rPr lang="fr-FR" sz="1202" b="1" dirty="0"/>
              <a:t>contacts utiles </a:t>
            </a:r>
            <a:r>
              <a:rPr lang="fr-FR" sz="1202" dirty="0"/>
              <a:t>ou repérer les  dates des </a:t>
            </a:r>
            <a:r>
              <a:rPr lang="fr-FR" sz="1202" b="1" dirty="0"/>
              <a:t>journées portes ouvertes</a:t>
            </a:r>
          </a:p>
          <a:p>
            <a:pPr>
              <a:spcBef>
                <a:spcPts val="601"/>
              </a:spcBef>
            </a:pPr>
            <a:r>
              <a:rPr lang="fr-FR" sz="1202" dirty="0"/>
              <a:t/>
            </a:r>
            <a:br>
              <a:rPr lang="fr-FR" sz="1202" dirty="0"/>
            </a:br>
            <a:endParaRPr lang="fr-FR" sz="1202" dirty="0"/>
          </a:p>
        </p:txBody>
      </p:sp>
      <p:pic>
        <p:nvPicPr>
          <p:cNvPr id="4" name="Imag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948614" y="1974723"/>
            <a:ext cx="3504583" cy="1712936"/>
          </a:xfrm>
          <a:prstGeom prst="rect">
            <a:avLst/>
          </a:prstGeom>
        </p:spPr>
      </p:pic>
      <p:sp>
        <p:nvSpPr>
          <p:cNvPr id="9" name="Titre 1"/>
          <p:cNvSpPr>
            <a:spLocks noGrp="1"/>
          </p:cNvSpPr>
          <p:nvPr>
            <p:ph type="title"/>
          </p:nvPr>
        </p:nvSpPr>
        <p:spPr>
          <a:xfrm>
            <a:off x="468194" y="1785042"/>
            <a:ext cx="8220313" cy="339475"/>
          </a:xfrm>
        </p:spPr>
        <p:txBody>
          <a:bodyPr/>
          <a:lstStyle/>
          <a:p>
            <a:r>
              <a:rPr lang="fr-FR" sz="2203" dirty="0"/>
              <a:t>LE BON REFLEXE : S’INFORMER</a:t>
            </a:r>
          </a:p>
        </p:txBody>
      </p:sp>
      <p:pic>
        <p:nvPicPr>
          <p:cNvPr id="10" name="Image 9">
            <a:extLst>
              <a:ext uri="{FF2B5EF4-FFF2-40B4-BE49-F238E27FC236}">
                <a16:creationId xmlns:a16="http://schemas.microsoft.com/office/drawing/2014/main" xmlns="" id="{18FB4C46-93EE-A5C8-7727-63D188E800F5}"/>
              </a:ext>
            </a:extLst>
          </p:cNvPr>
          <p:cNvPicPr>
            <a:picLocks noChangeAspect="1"/>
          </p:cNvPicPr>
          <p:nvPr/>
        </p:nvPicPr>
        <p:blipFill>
          <a:blip r:embed="rId3" cstate="print"/>
          <a:stretch>
            <a:fillRect/>
          </a:stretch>
        </p:blipFill>
        <p:spPr>
          <a:xfrm>
            <a:off x="828734" y="2205741"/>
            <a:ext cx="2307456" cy="1730592"/>
          </a:xfrm>
          <a:prstGeom prst="rect">
            <a:avLst/>
          </a:prstGeom>
        </p:spPr>
      </p:pic>
      <p:sp>
        <p:nvSpPr>
          <p:cNvPr id="11" name="Rectangle à coins arrondis 10"/>
          <p:cNvSpPr/>
          <p:nvPr/>
        </p:nvSpPr>
        <p:spPr>
          <a:xfrm>
            <a:off x="3835765" y="973676"/>
            <a:ext cx="4942747" cy="540750"/>
          </a:xfrm>
          <a:prstGeom prst="roundRect">
            <a:avLst/>
          </a:prstGeom>
          <a:solidFill>
            <a:srgbClr val="FF9575">
              <a:alpha val="69804"/>
            </a:srgbClr>
          </a:solidFill>
          <a:ln w="12700" cap="flat" cmpd="sng" algn="ctr">
            <a:solidFill>
              <a:srgbClr val="FF9575"/>
            </a:solidFill>
            <a:prstDash val="solid"/>
          </a:ln>
          <a:effectLst/>
        </p:spPr>
        <p:txBody>
          <a:bodyPr rtlCol="0" anchor="ctr"/>
          <a:lstStyle/>
          <a:p>
            <a:pPr algn="ctr"/>
            <a:r>
              <a:rPr lang="fr-FR" sz="1402" b="1" kern="0" dirty="0">
                <a:solidFill>
                  <a:srgbClr val="000091"/>
                </a:solidFill>
                <a:latin typeface="Arial"/>
              </a:rPr>
              <a:t>L’accompagnement à l’orientation : 2 sites de référence</a:t>
            </a:r>
          </a:p>
        </p:txBody>
      </p:sp>
    </p:spTree>
    <p:extLst>
      <p:ext uri="{BB962C8B-B14F-4D97-AF65-F5344CB8AC3E}">
        <p14:creationId xmlns:p14="http://schemas.microsoft.com/office/powerpoint/2010/main" xmlns="" val="755721646"/>
      </p:ext>
    </p:extLst>
  </p:cSld>
  <p:clrMapOvr>
    <a:masterClrMapping/>
  </p:clrMapOvr>
  <p:timing>
    <p:tnLst>
      <p:par>
        <p:cTn id="1" dur="indefinite" restart="never" nodeType="tmRoot"/>
      </p:par>
    </p:tnLst>
  </p:timing>
  <p:extLst mod="1">
    <p:ext uri="{6950BFC3-D8DA-4A85-94F7-54DA5524770B}">
      <p188:commentRel xmlns:p188="http://schemas.microsoft.com/office/powerpoint/2018/8/main" xmlns="" r:id="rId4"/>
    </p:ext>
  </p:extLs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11150" y="1676400"/>
            <a:ext cx="8305800" cy="4162678"/>
          </a:xfrm>
        </p:spPr>
        <p:txBody>
          <a:bodyPr/>
          <a:lstStyle/>
          <a:p>
            <a:pPr marL="82296" indent="0" algn="ctr"/>
            <a:r>
              <a:rPr lang="fr-FR" sz="2800" dirty="0">
                <a:solidFill>
                  <a:srgbClr val="FF0000"/>
                </a:solidFill>
              </a:rPr>
              <a:t>Permanences de Mme </a:t>
            </a:r>
            <a:r>
              <a:rPr lang="fr-FR" sz="2800" dirty="0" err="1">
                <a:solidFill>
                  <a:srgbClr val="FF0000"/>
                </a:solidFill>
              </a:rPr>
              <a:t>Kozaric</a:t>
            </a:r>
            <a:r>
              <a:rPr lang="fr-FR" sz="2800" dirty="0">
                <a:solidFill>
                  <a:srgbClr val="FF0000"/>
                </a:solidFill>
              </a:rPr>
              <a:t>, </a:t>
            </a:r>
            <a:r>
              <a:rPr lang="fr-FR" sz="2800" dirty="0" smtClean="0">
                <a:solidFill>
                  <a:srgbClr val="FF0000"/>
                </a:solidFill>
              </a:rPr>
              <a:t/>
            </a:r>
            <a:br>
              <a:rPr lang="fr-FR" sz="2800" dirty="0" smtClean="0">
                <a:solidFill>
                  <a:srgbClr val="FF0000"/>
                </a:solidFill>
              </a:rPr>
            </a:br>
            <a:r>
              <a:rPr lang="fr-FR" sz="2800" dirty="0" smtClean="0">
                <a:solidFill>
                  <a:srgbClr val="FF0000"/>
                </a:solidFill>
              </a:rPr>
              <a:t>Psychologue </a:t>
            </a:r>
            <a:r>
              <a:rPr lang="fr-FR" sz="2800" dirty="0">
                <a:solidFill>
                  <a:srgbClr val="FF0000"/>
                </a:solidFill>
              </a:rPr>
              <a:t>de l’Education </a:t>
            </a:r>
            <a:r>
              <a:rPr lang="fr-FR" sz="2800" dirty="0" smtClean="0">
                <a:solidFill>
                  <a:srgbClr val="FF0000"/>
                </a:solidFill>
              </a:rPr>
              <a:t>nationale EDO</a:t>
            </a:r>
            <a:r>
              <a:rPr lang="fr-FR" sz="2400" dirty="0" smtClean="0"/>
              <a:t/>
            </a:r>
            <a:br>
              <a:rPr lang="fr-FR" sz="2400" dirty="0" smtClean="0"/>
            </a:br>
            <a:r>
              <a:rPr lang="fr-FR" sz="2400" dirty="0"/>
              <a:t/>
            </a:r>
            <a:br>
              <a:rPr lang="fr-FR" sz="2400" dirty="0"/>
            </a:br>
            <a:r>
              <a:rPr lang="fr-FR" sz="2400" dirty="0"/>
              <a:t/>
            </a:r>
            <a:br>
              <a:rPr lang="fr-FR" sz="2400" dirty="0"/>
            </a:br>
            <a:r>
              <a:rPr lang="fr-FR" sz="2400" i="1" dirty="0"/>
              <a:t>Au lycée </a:t>
            </a:r>
            <a:r>
              <a:rPr lang="fr-FR" sz="2400" dirty="0"/>
              <a:t>: permanence le </a:t>
            </a:r>
            <a:r>
              <a:rPr lang="fr-FR" sz="2400" dirty="0" smtClean="0"/>
              <a:t>LUNDI après-midi </a:t>
            </a:r>
            <a:br>
              <a:rPr lang="fr-FR" sz="2400" dirty="0" smtClean="0"/>
            </a:br>
            <a:r>
              <a:rPr lang="fr-FR" sz="2400" dirty="0" smtClean="0"/>
              <a:t>et </a:t>
            </a:r>
            <a:r>
              <a:rPr lang="fr-FR" sz="2400" dirty="0"/>
              <a:t>le </a:t>
            </a:r>
            <a:r>
              <a:rPr lang="fr-FR" sz="2400" dirty="0" smtClean="0"/>
              <a:t>JEUDI après-midi. </a:t>
            </a:r>
            <a:r>
              <a:rPr lang="fr-FR" sz="2400" dirty="0"/>
              <a:t/>
            </a:r>
            <a:br>
              <a:rPr lang="fr-FR" sz="2400" dirty="0"/>
            </a:br>
            <a:r>
              <a:rPr lang="fr-FR" sz="2400" dirty="0" smtClean="0"/>
              <a:t>Les </a:t>
            </a:r>
            <a:r>
              <a:rPr lang="fr-FR" sz="2400" dirty="0"/>
              <a:t>RDV se prennent à la vie </a:t>
            </a:r>
            <a:r>
              <a:rPr lang="fr-FR" sz="2400" dirty="0" smtClean="0"/>
              <a:t>scolaire</a:t>
            </a:r>
            <a:br>
              <a:rPr lang="fr-FR" sz="2400" dirty="0" smtClean="0"/>
            </a:br>
            <a:r>
              <a:rPr lang="fr-FR" sz="2400" dirty="0" smtClean="0"/>
              <a:t>OU</a:t>
            </a:r>
            <a:r>
              <a:rPr lang="fr-FR" sz="2400" dirty="0"/>
              <a:t/>
            </a:r>
            <a:br>
              <a:rPr lang="fr-FR" sz="2400" dirty="0"/>
            </a:br>
            <a:r>
              <a:rPr lang="fr-FR" sz="2400" dirty="0" smtClean="0"/>
              <a:t>Le mardi </a:t>
            </a:r>
            <a:r>
              <a:rPr lang="fr-FR" sz="2400" i="1" dirty="0"/>
              <a:t>a</a:t>
            </a:r>
            <a:r>
              <a:rPr lang="fr-FR" sz="2400" i="1" dirty="0" smtClean="0"/>
              <a:t>u point </a:t>
            </a:r>
            <a:r>
              <a:rPr lang="fr-FR" sz="2400" i="1" dirty="0"/>
              <a:t>d’accueil </a:t>
            </a:r>
            <a:r>
              <a:rPr lang="fr-FR" sz="2400" i="1" dirty="0" smtClean="0"/>
              <a:t>à Albert </a:t>
            </a:r>
            <a:r>
              <a:rPr lang="fr-FR" sz="2400" dirty="0" smtClean="0"/>
              <a:t>:</a:t>
            </a:r>
            <a:br>
              <a:rPr lang="fr-FR" sz="2400" dirty="0" smtClean="0"/>
            </a:br>
            <a:r>
              <a:rPr lang="fr-FR" sz="2400" dirty="0" smtClean="0"/>
              <a:t> </a:t>
            </a:r>
            <a:r>
              <a:rPr lang="fr-FR" sz="2400" dirty="0"/>
              <a:t>61, rue de Birmingham à Albert. RDV au 0322641144.</a:t>
            </a:r>
            <a:br>
              <a:rPr lang="fr-FR" sz="2400" dirty="0"/>
            </a:br>
            <a:endParaRPr lang="fr-FR" dirty="0"/>
          </a:p>
        </p:txBody>
      </p:sp>
    </p:spTree>
    <p:extLst>
      <p:ext uri="{BB962C8B-B14F-4D97-AF65-F5344CB8AC3E}">
        <p14:creationId xmlns:p14="http://schemas.microsoft.com/office/powerpoint/2010/main" xmlns="" val="3194767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81571" y="3146230"/>
            <a:ext cx="5193557" cy="565539"/>
          </a:xfrm>
          <a:prstGeom prst="rect">
            <a:avLst/>
          </a:prstGeom>
        </p:spPr>
        <p:txBody>
          <a:bodyPr vert="horz" wrap="square" lIns="0" tIns="11430" rIns="0" bIns="0" rtlCol="0">
            <a:spAutoFit/>
          </a:bodyPr>
          <a:lstStyle/>
          <a:p>
            <a:pPr marL="12700">
              <a:lnSpc>
                <a:spcPct val="100000"/>
              </a:lnSpc>
              <a:spcBef>
                <a:spcPts val="90"/>
              </a:spcBef>
            </a:pPr>
            <a:r>
              <a:rPr sz="3600" spc="-10" dirty="0"/>
              <a:t>Merci</a:t>
            </a:r>
            <a:r>
              <a:rPr sz="3600" spc="-25" dirty="0"/>
              <a:t> </a:t>
            </a:r>
            <a:r>
              <a:rPr sz="3600" spc="-10" dirty="0"/>
              <a:t>de</a:t>
            </a:r>
            <a:r>
              <a:rPr sz="3600" spc="-25" dirty="0"/>
              <a:t> </a:t>
            </a:r>
            <a:r>
              <a:rPr sz="3600" spc="-10" dirty="0"/>
              <a:t>votre</a:t>
            </a:r>
            <a:r>
              <a:rPr sz="3600" spc="-20" dirty="0"/>
              <a:t> </a:t>
            </a:r>
            <a:r>
              <a:rPr sz="3600" spc="-10" dirty="0"/>
              <a:t>attention</a:t>
            </a:r>
          </a:p>
        </p:txBody>
      </p:sp>
      <p:sp>
        <p:nvSpPr>
          <p:cNvPr id="3" name="object 3"/>
          <p:cNvSpPr txBox="1">
            <a:spLocks noGrp="1"/>
          </p:cNvSpPr>
          <p:nvPr>
            <p:ph type="sldNum" sz="quarter" idx="7"/>
          </p:nvPr>
        </p:nvSpPr>
        <p:spPr>
          <a:prstGeom prst="rect">
            <a:avLst/>
          </a:prstGeom>
        </p:spPr>
        <p:txBody>
          <a:bodyPr vert="horz" wrap="square" lIns="0" tIns="0" rIns="0" bIns="0" rtlCol="0">
            <a:spAutoFit/>
          </a:bodyPr>
          <a:lstStyle/>
          <a:p>
            <a:pPr marL="38100">
              <a:lnSpc>
                <a:spcPct val="100000"/>
              </a:lnSpc>
            </a:pPr>
            <a:fld id="{81D60167-4931-47E6-BA6A-407CBD079E47}" type="slidenum">
              <a:rPr dirty="0"/>
              <a:pPr marL="38100">
                <a:lnSpc>
                  <a:spcPct val="100000"/>
                </a:lnSpc>
              </a:pPr>
              <a:t>27</a:t>
            </a:fld>
            <a:endParaRP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object 4"/>
          <p:cNvGrpSpPr/>
          <p:nvPr/>
        </p:nvGrpSpPr>
        <p:grpSpPr>
          <a:xfrm>
            <a:off x="1386420" y="368300"/>
            <a:ext cx="905510" cy="191135"/>
            <a:chOff x="1386420" y="368300"/>
            <a:chExt cx="905510" cy="191135"/>
          </a:xfrm>
        </p:grpSpPr>
        <p:sp>
          <p:nvSpPr>
            <p:cNvPr id="5" name="object 5"/>
            <p:cNvSpPr/>
            <p:nvPr/>
          </p:nvSpPr>
          <p:spPr>
            <a:xfrm>
              <a:off x="1576984" y="368300"/>
              <a:ext cx="714375" cy="191135"/>
            </a:xfrm>
            <a:custGeom>
              <a:avLst/>
              <a:gdLst/>
              <a:ahLst/>
              <a:cxnLst/>
              <a:rect l="l" t="t" r="r" b="b"/>
              <a:pathLst>
                <a:path w="714375" h="191134">
                  <a:moveTo>
                    <a:pt x="714375" y="0"/>
                  </a:moveTo>
                  <a:lnTo>
                    <a:pt x="0" y="0"/>
                  </a:lnTo>
                  <a:lnTo>
                    <a:pt x="0" y="190550"/>
                  </a:lnTo>
                  <a:lnTo>
                    <a:pt x="714375" y="190550"/>
                  </a:lnTo>
                  <a:lnTo>
                    <a:pt x="714375" y="0"/>
                  </a:lnTo>
                  <a:close/>
                </a:path>
              </a:pathLst>
            </a:custGeom>
            <a:solidFill>
              <a:srgbClr val="010203"/>
            </a:solidFill>
          </p:spPr>
          <p:txBody>
            <a:bodyPr wrap="square" lIns="0" tIns="0" rIns="0" bIns="0" rtlCol="0"/>
            <a:lstStyle/>
            <a:p>
              <a:endParaRPr/>
            </a:p>
          </p:txBody>
        </p:sp>
        <p:sp>
          <p:nvSpPr>
            <p:cNvPr id="6" name="object 6"/>
            <p:cNvSpPr/>
            <p:nvPr/>
          </p:nvSpPr>
          <p:spPr>
            <a:xfrm>
              <a:off x="1617433" y="405840"/>
              <a:ext cx="633730" cy="153670"/>
            </a:xfrm>
            <a:custGeom>
              <a:avLst/>
              <a:gdLst/>
              <a:ahLst/>
              <a:cxnLst/>
              <a:rect l="l" t="t" r="r" b="b"/>
              <a:pathLst>
                <a:path w="633730" h="153670">
                  <a:moveTo>
                    <a:pt x="113563" y="58966"/>
                  </a:moveTo>
                  <a:lnTo>
                    <a:pt x="109270" y="35140"/>
                  </a:lnTo>
                  <a:lnTo>
                    <a:pt x="105105" y="28613"/>
                  </a:lnTo>
                  <a:lnTo>
                    <a:pt x="97383" y="16510"/>
                  </a:lnTo>
                  <a:lnTo>
                    <a:pt x="80086" y="4851"/>
                  </a:lnTo>
                  <a:lnTo>
                    <a:pt x="80086" y="58966"/>
                  </a:lnTo>
                  <a:lnTo>
                    <a:pt x="78638" y="70307"/>
                  </a:lnTo>
                  <a:lnTo>
                    <a:pt x="74282" y="79946"/>
                  </a:lnTo>
                  <a:lnTo>
                    <a:pt x="66967" y="86626"/>
                  </a:lnTo>
                  <a:lnTo>
                    <a:pt x="56642" y="89128"/>
                  </a:lnTo>
                  <a:lnTo>
                    <a:pt x="46355" y="86868"/>
                  </a:lnTo>
                  <a:lnTo>
                    <a:pt x="39128" y="80594"/>
                  </a:lnTo>
                  <a:lnTo>
                    <a:pt x="34861" y="71043"/>
                  </a:lnTo>
                  <a:lnTo>
                    <a:pt x="33464" y="58966"/>
                  </a:lnTo>
                  <a:lnTo>
                    <a:pt x="34861" y="46875"/>
                  </a:lnTo>
                  <a:lnTo>
                    <a:pt x="39128" y="37261"/>
                  </a:lnTo>
                  <a:lnTo>
                    <a:pt x="46355" y="30911"/>
                  </a:lnTo>
                  <a:lnTo>
                    <a:pt x="56642" y="28613"/>
                  </a:lnTo>
                  <a:lnTo>
                    <a:pt x="66967" y="30937"/>
                  </a:lnTo>
                  <a:lnTo>
                    <a:pt x="74282" y="37338"/>
                  </a:lnTo>
                  <a:lnTo>
                    <a:pt x="78638" y="46964"/>
                  </a:lnTo>
                  <a:lnTo>
                    <a:pt x="80086" y="58966"/>
                  </a:lnTo>
                  <a:lnTo>
                    <a:pt x="80086" y="4851"/>
                  </a:lnTo>
                  <a:lnTo>
                    <a:pt x="79362" y="4356"/>
                  </a:lnTo>
                  <a:lnTo>
                    <a:pt x="56642" y="12"/>
                  </a:lnTo>
                  <a:lnTo>
                    <a:pt x="33985" y="4356"/>
                  </a:lnTo>
                  <a:lnTo>
                    <a:pt x="16052" y="16510"/>
                  </a:lnTo>
                  <a:lnTo>
                    <a:pt x="4241" y="35140"/>
                  </a:lnTo>
                  <a:lnTo>
                    <a:pt x="0" y="58966"/>
                  </a:lnTo>
                  <a:lnTo>
                    <a:pt x="4241" y="82778"/>
                  </a:lnTo>
                  <a:lnTo>
                    <a:pt x="16052" y="101346"/>
                  </a:lnTo>
                  <a:lnTo>
                    <a:pt x="33985" y="113423"/>
                  </a:lnTo>
                  <a:lnTo>
                    <a:pt x="56642" y="117729"/>
                  </a:lnTo>
                  <a:lnTo>
                    <a:pt x="79362" y="113423"/>
                  </a:lnTo>
                  <a:lnTo>
                    <a:pt x="97383" y="101346"/>
                  </a:lnTo>
                  <a:lnTo>
                    <a:pt x="105206" y="89128"/>
                  </a:lnTo>
                  <a:lnTo>
                    <a:pt x="109270" y="82778"/>
                  </a:lnTo>
                  <a:lnTo>
                    <a:pt x="113563" y="58966"/>
                  </a:lnTo>
                  <a:close/>
                </a:path>
                <a:path w="633730" h="153670">
                  <a:moveTo>
                    <a:pt x="233553" y="110109"/>
                  </a:moveTo>
                  <a:lnTo>
                    <a:pt x="233527" y="100774"/>
                  </a:lnTo>
                  <a:lnTo>
                    <a:pt x="233527" y="51689"/>
                  </a:lnTo>
                  <a:lnTo>
                    <a:pt x="230797" y="30187"/>
                  </a:lnTo>
                  <a:lnTo>
                    <a:pt x="222377" y="13919"/>
                  </a:lnTo>
                  <a:lnTo>
                    <a:pt x="207937" y="3619"/>
                  </a:lnTo>
                  <a:lnTo>
                    <a:pt x="187172" y="25"/>
                  </a:lnTo>
                  <a:lnTo>
                    <a:pt x="177850" y="812"/>
                  </a:lnTo>
                  <a:lnTo>
                    <a:pt x="169710" y="2971"/>
                  </a:lnTo>
                  <a:lnTo>
                    <a:pt x="162953" y="6121"/>
                  </a:lnTo>
                  <a:lnTo>
                    <a:pt x="157772" y="9918"/>
                  </a:lnTo>
                  <a:lnTo>
                    <a:pt x="157772" y="2387"/>
                  </a:lnTo>
                  <a:lnTo>
                    <a:pt x="124790" y="2387"/>
                  </a:lnTo>
                  <a:lnTo>
                    <a:pt x="124815" y="110185"/>
                  </a:lnTo>
                  <a:lnTo>
                    <a:pt x="132207" y="117551"/>
                  </a:lnTo>
                  <a:lnTo>
                    <a:pt x="150431" y="117551"/>
                  </a:lnTo>
                  <a:lnTo>
                    <a:pt x="157848" y="110185"/>
                  </a:lnTo>
                  <a:lnTo>
                    <a:pt x="157899" y="53606"/>
                  </a:lnTo>
                  <a:lnTo>
                    <a:pt x="159321" y="41338"/>
                  </a:lnTo>
                  <a:lnTo>
                    <a:pt x="163487" y="33439"/>
                  </a:lnTo>
                  <a:lnTo>
                    <a:pt x="170192" y="29222"/>
                  </a:lnTo>
                  <a:lnTo>
                    <a:pt x="179285" y="27978"/>
                  </a:lnTo>
                  <a:lnTo>
                    <a:pt x="188379" y="29235"/>
                  </a:lnTo>
                  <a:lnTo>
                    <a:pt x="195059" y="33515"/>
                  </a:lnTo>
                  <a:lnTo>
                    <a:pt x="199186" y="41592"/>
                  </a:lnTo>
                  <a:lnTo>
                    <a:pt x="200583" y="54229"/>
                  </a:lnTo>
                  <a:lnTo>
                    <a:pt x="200583" y="110109"/>
                  </a:lnTo>
                  <a:lnTo>
                    <a:pt x="207924" y="117487"/>
                  </a:lnTo>
                  <a:lnTo>
                    <a:pt x="226199" y="117487"/>
                  </a:lnTo>
                  <a:lnTo>
                    <a:pt x="233553" y="110109"/>
                  </a:lnTo>
                  <a:close/>
                </a:path>
                <a:path w="633730" h="153670">
                  <a:moveTo>
                    <a:pt x="284213" y="43014"/>
                  </a:moveTo>
                  <a:lnTo>
                    <a:pt x="251371" y="43014"/>
                  </a:lnTo>
                  <a:lnTo>
                    <a:pt x="251396" y="105638"/>
                  </a:lnTo>
                  <a:lnTo>
                    <a:pt x="253060" y="109435"/>
                  </a:lnTo>
                  <a:lnTo>
                    <a:pt x="256120" y="112572"/>
                  </a:lnTo>
                  <a:lnTo>
                    <a:pt x="259384" y="115811"/>
                  </a:lnTo>
                  <a:lnTo>
                    <a:pt x="263309" y="117449"/>
                  </a:lnTo>
                  <a:lnTo>
                    <a:pt x="272249" y="117449"/>
                  </a:lnTo>
                  <a:lnTo>
                    <a:pt x="276212" y="115811"/>
                  </a:lnTo>
                  <a:lnTo>
                    <a:pt x="282676" y="109359"/>
                  </a:lnTo>
                  <a:lnTo>
                    <a:pt x="284187" y="105638"/>
                  </a:lnTo>
                  <a:lnTo>
                    <a:pt x="284213" y="43014"/>
                  </a:lnTo>
                  <a:close/>
                </a:path>
                <a:path w="633730" h="153670">
                  <a:moveTo>
                    <a:pt x="285813" y="13157"/>
                  </a:moveTo>
                  <a:lnTo>
                    <a:pt x="284060" y="8902"/>
                  </a:lnTo>
                  <a:lnTo>
                    <a:pt x="280543" y="5334"/>
                  </a:lnTo>
                  <a:lnTo>
                    <a:pt x="276885" y="1714"/>
                  </a:lnTo>
                  <a:lnTo>
                    <a:pt x="272694" y="0"/>
                  </a:lnTo>
                  <a:lnTo>
                    <a:pt x="262712" y="0"/>
                  </a:lnTo>
                  <a:lnTo>
                    <a:pt x="258419" y="1714"/>
                  </a:lnTo>
                  <a:lnTo>
                    <a:pt x="254914" y="5334"/>
                  </a:lnTo>
                  <a:lnTo>
                    <a:pt x="251371" y="8902"/>
                  </a:lnTo>
                  <a:lnTo>
                    <a:pt x="249555" y="13157"/>
                  </a:lnTo>
                  <a:lnTo>
                    <a:pt x="249555" y="23075"/>
                  </a:lnTo>
                  <a:lnTo>
                    <a:pt x="251371" y="27419"/>
                  </a:lnTo>
                  <a:lnTo>
                    <a:pt x="254914" y="31013"/>
                  </a:lnTo>
                  <a:lnTo>
                    <a:pt x="258419" y="34505"/>
                  </a:lnTo>
                  <a:lnTo>
                    <a:pt x="262712" y="36347"/>
                  </a:lnTo>
                  <a:lnTo>
                    <a:pt x="272694" y="36347"/>
                  </a:lnTo>
                  <a:lnTo>
                    <a:pt x="276885" y="34505"/>
                  </a:lnTo>
                  <a:lnTo>
                    <a:pt x="280543" y="31013"/>
                  </a:lnTo>
                  <a:lnTo>
                    <a:pt x="284060" y="27419"/>
                  </a:lnTo>
                  <a:lnTo>
                    <a:pt x="285813" y="23075"/>
                  </a:lnTo>
                  <a:lnTo>
                    <a:pt x="285813" y="13157"/>
                  </a:lnTo>
                  <a:close/>
                </a:path>
                <a:path w="633730" h="153670">
                  <a:moveTo>
                    <a:pt x="402348" y="82448"/>
                  </a:moveTo>
                  <a:lnTo>
                    <a:pt x="376516" y="51206"/>
                  </a:lnTo>
                  <a:lnTo>
                    <a:pt x="347052" y="41744"/>
                  </a:lnTo>
                  <a:lnTo>
                    <a:pt x="339153" y="38658"/>
                  </a:lnTo>
                  <a:lnTo>
                    <a:pt x="335432" y="35877"/>
                  </a:lnTo>
                  <a:lnTo>
                    <a:pt x="334492" y="32727"/>
                  </a:lnTo>
                  <a:lnTo>
                    <a:pt x="334492" y="27774"/>
                  </a:lnTo>
                  <a:lnTo>
                    <a:pt x="338023" y="25450"/>
                  </a:lnTo>
                  <a:lnTo>
                    <a:pt x="351421" y="25450"/>
                  </a:lnTo>
                  <a:lnTo>
                    <a:pt x="359829" y="26009"/>
                  </a:lnTo>
                  <a:lnTo>
                    <a:pt x="368998" y="27698"/>
                  </a:lnTo>
                  <a:lnTo>
                    <a:pt x="378536" y="30505"/>
                  </a:lnTo>
                  <a:lnTo>
                    <a:pt x="388035" y="34467"/>
                  </a:lnTo>
                  <a:lnTo>
                    <a:pt x="398538" y="11010"/>
                  </a:lnTo>
                  <a:lnTo>
                    <a:pt x="387845" y="6477"/>
                  </a:lnTo>
                  <a:lnTo>
                    <a:pt x="376237" y="3009"/>
                  </a:lnTo>
                  <a:lnTo>
                    <a:pt x="364172" y="787"/>
                  </a:lnTo>
                  <a:lnTo>
                    <a:pt x="352158" y="12"/>
                  </a:lnTo>
                  <a:lnTo>
                    <a:pt x="331901" y="1968"/>
                  </a:lnTo>
                  <a:lnTo>
                    <a:pt x="316026" y="8013"/>
                  </a:lnTo>
                  <a:lnTo>
                    <a:pt x="305650" y="18440"/>
                  </a:lnTo>
                  <a:lnTo>
                    <a:pt x="301942" y="33553"/>
                  </a:lnTo>
                  <a:lnTo>
                    <a:pt x="305435" y="48564"/>
                  </a:lnTo>
                  <a:lnTo>
                    <a:pt x="315391" y="58851"/>
                  </a:lnTo>
                  <a:lnTo>
                    <a:pt x="330987" y="66192"/>
                  </a:lnTo>
                  <a:lnTo>
                    <a:pt x="351421" y="72339"/>
                  </a:lnTo>
                  <a:lnTo>
                    <a:pt x="365328" y="75996"/>
                  </a:lnTo>
                  <a:lnTo>
                    <a:pt x="369836" y="78587"/>
                  </a:lnTo>
                  <a:lnTo>
                    <a:pt x="369836" y="89535"/>
                  </a:lnTo>
                  <a:lnTo>
                    <a:pt x="366026" y="92367"/>
                  </a:lnTo>
                  <a:lnTo>
                    <a:pt x="353110" y="92367"/>
                  </a:lnTo>
                  <a:lnTo>
                    <a:pt x="341439" y="91694"/>
                  </a:lnTo>
                  <a:lnTo>
                    <a:pt x="330377" y="89687"/>
                  </a:lnTo>
                  <a:lnTo>
                    <a:pt x="319798" y="86436"/>
                  </a:lnTo>
                  <a:lnTo>
                    <a:pt x="309600" y="82003"/>
                  </a:lnTo>
                  <a:lnTo>
                    <a:pt x="298577" y="104584"/>
                  </a:lnTo>
                  <a:lnTo>
                    <a:pt x="309651" y="110020"/>
                  </a:lnTo>
                  <a:lnTo>
                    <a:pt x="322453" y="114160"/>
                  </a:lnTo>
                  <a:lnTo>
                    <a:pt x="336473" y="116801"/>
                  </a:lnTo>
                  <a:lnTo>
                    <a:pt x="351193" y="117729"/>
                  </a:lnTo>
                  <a:lnTo>
                    <a:pt x="371081" y="115887"/>
                  </a:lnTo>
                  <a:lnTo>
                    <a:pt x="387350" y="109855"/>
                  </a:lnTo>
                  <a:lnTo>
                    <a:pt x="398322" y="98958"/>
                  </a:lnTo>
                  <a:lnTo>
                    <a:pt x="402348" y="82448"/>
                  </a:lnTo>
                  <a:close/>
                </a:path>
                <a:path w="633730" h="153670">
                  <a:moveTo>
                    <a:pt x="517105" y="58966"/>
                  </a:moveTo>
                  <a:lnTo>
                    <a:pt x="515099" y="46101"/>
                  </a:lnTo>
                  <a:lnTo>
                    <a:pt x="513549" y="36156"/>
                  </a:lnTo>
                  <a:lnTo>
                    <a:pt x="507873" y="25844"/>
                  </a:lnTo>
                  <a:lnTo>
                    <a:pt x="503237" y="17411"/>
                  </a:lnTo>
                  <a:lnTo>
                    <a:pt x="486638" y="4699"/>
                  </a:lnTo>
                  <a:lnTo>
                    <a:pt x="485063" y="4381"/>
                  </a:lnTo>
                  <a:lnTo>
                    <a:pt x="485063" y="46101"/>
                  </a:lnTo>
                  <a:lnTo>
                    <a:pt x="442023" y="46101"/>
                  </a:lnTo>
                  <a:lnTo>
                    <a:pt x="444068" y="38112"/>
                  </a:lnTo>
                  <a:lnTo>
                    <a:pt x="448284" y="31686"/>
                  </a:lnTo>
                  <a:lnTo>
                    <a:pt x="454507" y="27406"/>
                  </a:lnTo>
                  <a:lnTo>
                    <a:pt x="462572" y="25844"/>
                  </a:lnTo>
                  <a:lnTo>
                    <a:pt x="472211" y="27584"/>
                  </a:lnTo>
                  <a:lnTo>
                    <a:pt x="479031" y="32169"/>
                  </a:lnTo>
                  <a:lnTo>
                    <a:pt x="483235" y="38658"/>
                  </a:lnTo>
                  <a:lnTo>
                    <a:pt x="485063" y="46101"/>
                  </a:lnTo>
                  <a:lnTo>
                    <a:pt x="485063" y="4381"/>
                  </a:lnTo>
                  <a:lnTo>
                    <a:pt x="464273" y="12"/>
                  </a:lnTo>
                  <a:lnTo>
                    <a:pt x="442112" y="4356"/>
                  </a:lnTo>
                  <a:lnTo>
                    <a:pt x="424383" y="16510"/>
                  </a:lnTo>
                  <a:lnTo>
                    <a:pt x="412610" y="35153"/>
                  </a:lnTo>
                  <a:lnTo>
                    <a:pt x="408343" y="58966"/>
                  </a:lnTo>
                  <a:lnTo>
                    <a:pt x="412483" y="83223"/>
                  </a:lnTo>
                  <a:lnTo>
                    <a:pt x="424319" y="101752"/>
                  </a:lnTo>
                  <a:lnTo>
                    <a:pt x="442925" y="113576"/>
                  </a:lnTo>
                  <a:lnTo>
                    <a:pt x="467410" y="117729"/>
                  </a:lnTo>
                  <a:lnTo>
                    <a:pt x="480072" y="116509"/>
                  </a:lnTo>
                  <a:lnTo>
                    <a:pt x="492366" y="112953"/>
                  </a:lnTo>
                  <a:lnTo>
                    <a:pt x="503402" y="107213"/>
                  </a:lnTo>
                  <a:lnTo>
                    <a:pt x="512318" y="99441"/>
                  </a:lnTo>
                  <a:lnTo>
                    <a:pt x="499452" y="89776"/>
                  </a:lnTo>
                  <a:lnTo>
                    <a:pt x="488861" y="81813"/>
                  </a:lnTo>
                  <a:lnTo>
                    <a:pt x="484136" y="86779"/>
                  </a:lnTo>
                  <a:lnTo>
                    <a:pt x="476465" y="89776"/>
                  </a:lnTo>
                  <a:lnTo>
                    <a:pt x="467410" y="89776"/>
                  </a:lnTo>
                  <a:lnTo>
                    <a:pt x="458470" y="88633"/>
                  </a:lnTo>
                  <a:lnTo>
                    <a:pt x="450430" y="84937"/>
                  </a:lnTo>
                  <a:lnTo>
                    <a:pt x="444411" y="78333"/>
                  </a:lnTo>
                  <a:lnTo>
                    <a:pt x="441553" y="68465"/>
                  </a:lnTo>
                  <a:lnTo>
                    <a:pt x="516623" y="68465"/>
                  </a:lnTo>
                  <a:lnTo>
                    <a:pt x="516864" y="66319"/>
                  </a:lnTo>
                  <a:lnTo>
                    <a:pt x="517105" y="63258"/>
                  </a:lnTo>
                  <a:lnTo>
                    <a:pt x="517105" y="58966"/>
                  </a:lnTo>
                  <a:close/>
                </a:path>
                <a:path w="633730" h="153670">
                  <a:moveTo>
                    <a:pt x="633463" y="60274"/>
                  </a:moveTo>
                  <a:lnTo>
                    <a:pt x="619112" y="14338"/>
                  </a:lnTo>
                  <a:lnTo>
                    <a:pt x="599973" y="2844"/>
                  </a:lnTo>
                  <a:lnTo>
                    <a:pt x="599973" y="60921"/>
                  </a:lnTo>
                  <a:lnTo>
                    <a:pt x="598690" y="73418"/>
                  </a:lnTo>
                  <a:lnTo>
                    <a:pt x="594931" y="82448"/>
                  </a:lnTo>
                  <a:lnTo>
                    <a:pt x="588784" y="87934"/>
                  </a:lnTo>
                  <a:lnTo>
                    <a:pt x="580364" y="89776"/>
                  </a:lnTo>
                  <a:lnTo>
                    <a:pt x="570826" y="89776"/>
                  </a:lnTo>
                  <a:lnTo>
                    <a:pt x="563156" y="86321"/>
                  </a:lnTo>
                  <a:lnTo>
                    <a:pt x="558139" y="80086"/>
                  </a:lnTo>
                  <a:lnTo>
                    <a:pt x="558139" y="37465"/>
                  </a:lnTo>
                  <a:lnTo>
                    <a:pt x="562927" y="31889"/>
                  </a:lnTo>
                  <a:lnTo>
                    <a:pt x="568172" y="27965"/>
                  </a:lnTo>
                  <a:lnTo>
                    <a:pt x="578472" y="27965"/>
                  </a:lnTo>
                  <a:lnTo>
                    <a:pt x="587273" y="29845"/>
                  </a:lnTo>
                  <a:lnTo>
                    <a:pt x="594067" y="35725"/>
                  </a:lnTo>
                  <a:lnTo>
                    <a:pt x="598436" y="45961"/>
                  </a:lnTo>
                  <a:lnTo>
                    <a:pt x="599973" y="60921"/>
                  </a:lnTo>
                  <a:lnTo>
                    <a:pt x="599973" y="2844"/>
                  </a:lnTo>
                  <a:lnTo>
                    <a:pt x="584682" y="12"/>
                  </a:lnTo>
                  <a:lnTo>
                    <a:pt x="576376" y="812"/>
                  </a:lnTo>
                  <a:lnTo>
                    <a:pt x="569277" y="2921"/>
                  </a:lnTo>
                  <a:lnTo>
                    <a:pt x="563232" y="5956"/>
                  </a:lnTo>
                  <a:lnTo>
                    <a:pt x="558139" y="9512"/>
                  </a:lnTo>
                  <a:lnTo>
                    <a:pt x="558139" y="2374"/>
                  </a:lnTo>
                  <a:lnTo>
                    <a:pt x="525157" y="2374"/>
                  </a:lnTo>
                  <a:lnTo>
                    <a:pt x="525157" y="153390"/>
                  </a:lnTo>
                  <a:lnTo>
                    <a:pt x="558139" y="153390"/>
                  </a:lnTo>
                  <a:lnTo>
                    <a:pt x="558139" y="108927"/>
                  </a:lnTo>
                  <a:lnTo>
                    <a:pt x="563257" y="112395"/>
                  </a:lnTo>
                  <a:lnTo>
                    <a:pt x="569518" y="115189"/>
                  </a:lnTo>
                  <a:lnTo>
                    <a:pt x="576732" y="117055"/>
                  </a:lnTo>
                  <a:lnTo>
                    <a:pt x="584682" y="117729"/>
                  </a:lnTo>
                  <a:lnTo>
                    <a:pt x="605409" y="113499"/>
                  </a:lnTo>
                  <a:lnTo>
                    <a:pt x="611339" y="108927"/>
                  </a:lnTo>
                  <a:lnTo>
                    <a:pt x="620725" y="101676"/>
                  </a:lnTo>
                  <a:lnTo>
                    <a:pt x="626935" y="89776"/>
                  </a:lnTo>
                  <a:lnTo>
                    <a:pt x="630212" y="83502"/>
                  </a:lnTo>
                  <a:lnTo>
                    <a:pt x="633463" y="60274"/>
                  </a:lnTo>
                  <a:close/>
                </a:path>
              </a:pathLst>
            </a:custGeom>
            <a:solidFill>
              <a:srgbClr val="FFFFFF"/>
            </a:solidFill>
          </p:spPr>
          <p:txBody>
            <a:bodyPr wrap="square" lIns="0" tIns="0" rIns="0" bIns="0" rtlCol="0"/>
            <a:lstStyle/>
            <a:p>
              <a:endParaRPr/>
            </a:p>
          </p:txBody>
        </p:sp>
        <p:sp>
          <p:nvSpPr>
            <p:cNvPr id="7" name="object 7"/>
            <p:cNvSpPr/>
            <p:nvPr/>
          </p:nvSpPr>
          <p:spPr>
            <a:xfrm>
              <a:off x="1386420" y="368300"/>
              <a:ext cx="191135" cy="191135"/>
            </a:xfrm>
            <a:custGeom>
              <a:avLst/>
              <a:gdLst/>
              <a:ahLst/>
              <a:cxnLst/>
              <a:rect l="l" t="t" r="r" b="b"/>
              <a:pathLst>
                <a:path w="191134" h="191134">
                  <a:moveTo>
                    <a:pt x="190563" y="0"/>
                  </a:moveTo>
                  <a:lnTo>
                    <a:pt x="0" y="0"/>
                  </a:lnTo>
                  <a:lnTo>
                    <a:pt x="0" y="190550"/>
                  </a:lnTo>
                  <a:lnTo>
                    <a:pt x="190563" y="190550"/>
                  </a:lnTo>
                  <a:lnTo>
                    <a:pt x="190563" y="0"/>
                  </a:lnTo>
                  <a:close/>
                </a:path>
              </a:pathLst>
            </a:custGeom>
            <a:solidFill>
              <a:srgbClr val="E1000F"/>
            </a:solidFill>
          </p:spPr>
          <p:txBody>
            <a:bodyPr wrap="square" lIns="0" tIns="0" rIns="0" bIns="0" rtlCol="0"/>
            <a:lstStyle/>
            <a:p>
              <a:endParaRPr/>
            </a:p>
          </p:txBody>
        </p:sp>
        <p:sp>
          <p:nvSpPr>
            <p:cNvPr id="8" name="object 8"/>
            <p:cNvSpPr/>
            <p:nvPr/>
          </p:nvSpPr>
          <p:spPr>
            <a:xfrm>
              <a:off x="1411657" y="393541"/>
              <a:ext cx="140335" cy="140335"/>
            </a:xfrm>
            <a:custGeom>
              <a:avLst/>
              <a:gdLst/>
              <a:ahLst/>
              <a:cxnLst/>
              <a:rect l="l" t="t" r="r" b="b"/>
              <a:pathLst>
                <a:path w="140334" h="140334">
                  <a:moveTo>
                    <a:pt x="83876" y="101727"/>
                  </a:moveTo>
                  <a:lnTo>
                    <a:pt x="56121" y="101727"/>
                  </a:lnTo>
                  <a:lnTo>
                    <a:pt x="57645" y="102298"/>
                  </a:lnTo>
                  <a:lnTo>
                    <a:pt x="59220" y="102946"/>
                  </a:lnTo>
                  <a:lnTo>
                    <a:pt x="60210" y="104419"/>
                  </a:lnTo>
                  <a:lnTo>
                    <a:pt x="60210" y="135547"/>
                  </a:lnTo>
                  <a:lnTo>
                    <a:pt x="64579" y="140106"/>
                  </a:lnTo>
                  <a:lnTo>
                    <a:pt x="75488" y="140106"/>
                  </a:lnTo>
                  <a:lnTo>
                    <a:pt x="79908" y="135547"/>
                  </a:lnTo>
                  <a:lnTo>
                    <a:pt x="79908" y="104419"/>
                  </a:lnTo>
                  <a:lnTo>
                    <a:pt x="80886" y="102946"/>
                  </a:lnTo>
                  <a:lnTo>
                    <a:pt x="82410" y="102298"/>
                  </a:lnTo>
                  <a:lnTo>
                    <a:pt x="83876" y="101727"/>
                  </a:lnTo>
                  <a:close/>
                </a:path>
                <a:path w="140334" h="140334">
                  <a:moveTo>
                    <a:pt x="18580" y="9537"/>
                  </a:moveTo>
                  <a:lnTo>
                    <a:pt x="9537" y="18554"/>
                  </a:lnTo>
                  <a:lnTo>
                    <a:pt x="9664" y="25984"/>
                  </a:lnTo>
                  <a:lnTo>
                    <a:pt x="14274" y="30657"/>
                  </a:lnTo>
                  <a:lnTo>
                    <a:pt x="36817" y="53200"/>
                  </a:lnTo>
                  <a:lnTo>
                    <a:pt x="38049" y="54368"/>
                  </a:lnTo>
                  <a:lnTo>
                    <a:pt x="38392" y="56134"/>
                  </a:lnTo>
                  <a:lnTo>
                    <a:pt x="37739" y="57645"/>
                  </a:lnTo>
                  <a:lnTo>
                    <a:pt x="37109" y="59207"/>
                  </a:lnTo>
                  <a:lnTo>
                    <a:pt x="35636" y="60210"/>
                  </a:lnTo>
                  <a:lnTo>
                    <a:pt x="7404" y="60210"/>
                  </a:lnTo>
                  <a:lnTo>
                    <a:pt x="4787" y="61226"/>
                  </a:lnTo>
                  <a:lnTo>
                    <a:pt x="1015" y="65024"/>
                  </a:lnTo>
                  <a:lnTo>
                    <a:pt x="12" y="67462"/>
                  </a:lnTo>
                  <a:lnTo>
                    <a:pt x="0" y="75476"/>
                  </a:lnTo>
                  <a:lnTo>
                    <a:pt x="4508" y="79895"/>
                  </a:lnTo>
                  <a:lnTo>
                    <a:pt x="35642" y="79908"/>
                  </a:lnTo>
                  <a:lnTo>
                    <a:pt x="37109" y="80899"/>
                  </a:lnTo>
                  <a:lnTo>
                    <a:pt x="37749" y="82410"/>
                  </a:lnTo>
                  <a:lnTo>
                    <a:pt x="38379" y="83972"/>
                  </a:lnTo>
                  <a:lnTo>
                    <a:pt x="38049" y="85699"/>
                  </a:lnTo>
                  <a:lnTo>
                    <a:pt x="36817" y="86842"/>
                  </a:lnTo>
                  <a:lnTo>
                    <a:pt x="14274" y="109448"/>
                  </a:lnTo>
                  <a:lnTo>
                    <a:pt x="9639" y="114071"/>
                  </a:lnTo>
                  <a:lnTo>
                    <a:pt x="9537" y="121500"/>
                  </a:lnTo>
                  <a:lnTo>
                    <a:pt x="14020" y="126047"/>
                  </a:lnTo>
                  <a:lnTo>
                    <a:pt x="18541" y="130517"/>
                  </a:lnTo>
                  <a:lnTo>
                    <a:pt x="25971" y="130441"/>
                  </a:lnTo>
                  <a:lnTo>
                    <a:pt x="30427" y="126022"/>
                  </a:lnTo>
                  <a:lnTo>
                    <a:pt x="54368" y="102057"/>
                  </a:lnTo>
                  <a:lnTo>
                    <a:pt x="56121" y="101727"/>
                  </a:lnTo>
                  <a:lnTo>
                    <a:pt x="83908" y="101714"/>
                  </a:lnTo>
                  <a:lnTo>
                    <a:pt x="118058" y="101714"/>
                  </a:lnTo>
                  <a:lnTo>
                    <a:pt x="112200" y="95846"/>
                  </a:lnTo>
                  <a:lnTo>
                    <a:pt x="65023" y="95834"/>
                  </a:lnTo>
                  <a:lnTo>
                    <a:pt x="61379" y="92087"/>
                  </a:lnTo>
                  <a:lnTo>
                    <a:pt x="61379" y="45847"/>
                  </a:lnTo>
                  <a:lnTo>
                    <a:pt x="65023" y="42151"/>
                  </a:lnTo>
                  <a:lnTo>
                    <a:pt x="114305" y="42125"/>
                  </a:lnTo>
                  <a:lnTo>
                    <a:pt x="118040" y="38392"/>
                  </a:lnTo>
                  <a:lnTo>
                    <a:pt x="56133" y="38392"/>
                  </a:lnTo>
                  <a:lnTo>
                    <a:pt x="54368" y="38049"/>
                  </a:lnTo>
                  <a:lnTo>
                    <a:pt x="53212" y="36817"/>
                  </a:lnTo>
                  <a:lnTo>
                    <a:pt x="30619" y="14274"/>
                  </a:lnTo>
                  <a:lnTo>
                    <a:pt x="25971" y="9664"/>
                  </a:lnTo>
                  <a:lnTo>
                    <a:pt x="18580" y="9537"/>
                  </a:lnTo>
                  <a:close/>
                </a:path>
                <a:path w="140334" h="140334">
                  <a:moveTo>
                    <a:pt x="118058" y="101714"/>
                  </a:moveTo>
                  <a:lnTo>
                    <a:pt x="83908" y="101714"/>
                  </a:lnTo>
                  <a:lnTo>
                    <a:pt x="85674" y="102057"/>
                  </a:lnTo>
                  <a:lnTo>
                    <a:pt x="114071" y="130441"/>
                  </a:lnTo>
                  <a:lnTo>
                    <a:pt x="121488" y="130517"/>
                  </a:lnTo>
                  <a:lnTo>
                    <a:pt x="126022" y="126022"/>
                  </a:lnTo>
                  <a:lnTo>
                    <a:pt x="130530" y="121500"/>
                  </a:lnTo>
                  <a:lnTo>
                    <a:pt x="130441" y="114071"/>
                  </a:lnTo>
                  <a:lnTo>
                    <a:pt x="125768" y="109435"/>
                  </a:lnTo>
                  <a:lnTo>
                    <a:pt x="118058" y="101714"/>
                  </a:lnTo>
                  <a:close/>
                </a:path>
                <a:path w="140334" h="140334">
                  <a:moveTo>
                    <a:pt x="114305" y="42125"/>
                  </a:moveTo>
                  <a:lnTo>
                    <a:pt x="74040" y="42125"/>
                  </a:lnTo>
                  <a:lnTo>
                    <a:pt x="77673" y="45847"/>
                  </a:lnTo>
                  <a:lnTo>
                    <a:pt x="77711" y="92087"/>
                  </a:lnTo>
                  <a:lnTo>
                    <a:pt x="74040" y="95834"/>
                  </a:lnTo>
                  <a:lnTo>
                    <a:pt x="69570" y="95846"/>
                  </a:lnTo>
                  <a:lnTo>
                    <a:pt x="112200" y="95846"/>
                  </a:lnTo>
                  <a:lnTo>
                    <a:pt x="102044" y="85674"/>
                  </a:lnTo>
                  <a:lnTo>
                    <a:pt x="101688" y="83921"/>
                  </a:lnTo>
                  <a:lnTo>
                    <a:pt x="102366" y="82397"/>
                  </a:lnTo>
                  <a:lnTo>
                    <a:pt x="102946" y="80886"/>
                  </a:lnTo>
                  <a:lnTo>
                    <a:pt x="104432" y="79908"/>
                  </a:lnTo>
                  <a:lnTo>
                    <a:pt x="132757" y="79895"/>
                  </a:lnTo>
                  <a:lnTo>
                    <a:pt x="135280" y="78803"/>
                  </a:lnTo>
                  <a:lnTo>
                    <a:pt x="137210" y="76898"/>
                  </a:lnTo>
                  <a:lnTo>
                    <a:pt x="139052" y="75044"/>
                  </a:lnTo>
                  <a:lnTo>
                    <a:pt x="140080" y="72593"/>
                  </a:lnTo>
                  <a:lnTo>
                    <a:pt x="140093" y="67462"/>
                  </a:lnTo>
                  <a:lnTo>
                    <a:pt x="139052" y="65024"/>
                  </a:lnTo>
                  <a:lnTo>
                    <a:pt x="137236" y="63182"/>
                  </a:lnTo>
                  <a:lnTo>
                    <a:pt x="135280" y="61252"/>
                  </a:lnTo>
                  <a:lnTo>
                    <a:pt x="132789" y="60236"/>
                  </a:lnTo>
                  <a:lnTo>
                    <a:pt x="130073" y="60236"/>
                  </a:lnTo>
                  <a:lnTo>
                    <a:pt x="129298" y="60210"/>
                  </a:lnTo>
                  <a:lnTo>
                    <a:pt x="105003" y="60210"/>
                  </a:lnTo>
                  <a:lnTo>
                    <a:pt x="103962" y="59740"/>
                  </a:lnTo>
                  <a:lnTo>
                    <a:pt x="102857" y="58623"/>
                  </a:lnTo>
                  <a:lnTo>
                    <a:pt x="102539" y="58153"/>
                  </a:lnTo>
                  <a:lnTo>
                    <a:pt x="102356" y="57632"/>
                  </a:lnTo>
                  <a:lnTo>
                    <a:pt x="101688" y="56134"/>
                  </a:lnTo>
                  <a:lnTo>
                    <a:pt x="102057" y="54368"/>
                  </a:lnTo>
                  <a:lnTo>
                    <a:pt x="114305" y="42125"/>
                  </a:lnTo>
                  <a:close/>
                </a:path>
                <a:path w="140334" h="140334">
                  <a:moveTo>
                    <a:pt x="132727" y="60210"/>
                  </a:moveTo>
                  <a:lnTo>
                    <a:pt x="129971" y="60210"/>
                  </a:lnTo>
                  <a:lnTo>
                    <a:pt x="132789" y="60236"/>
                  </a:lnTo>
                  <a:close/>
                </a:path>
                <a:path w="140334" h="140334">
                  <a:moveTo>
                    <a:pt x="72593" y="0"/>
                  </a:moveTo>
                  <a:lnTo>
                    <a:pt x="64579" y="0"/>
                  </a:lnTo>
                  <a:lnTo>
                    <a:pt x="60210" y="4521"/>
                  </a:lnTo>
                  <a:lnTo>
                    <a:pt x="60210" y="35623"/>
                  </a:lnTo>
                  <a:lnTo>
                    <a:pt x="59220" y="37096"/>
                  </a:lnTo>
                  <a:lnTo>
                    <a:pt x="56133" y="38392"/>
                  </a:lnTo>
                  <a:lnTo>
                    <a:pt x="83908" y="38392"/>
                  </a:lnTo>
                  <a:lnTo>
                    <a:pt x="80886" y="37096"/>
                  </a:lnTo>
                  <a:lnTo>
                    <a:pt x="79908" y="35623"/>
                  </a:lnTo>
                  <a:lnTo>
                    <a:pt x="79908" y="7366"/>
                  </a:lnTo>
                  <a:lnTo>
                    <a:pt x="78803" y="4775"/>
                  </a:lnTo>
                  <a:lnTo>
                    <a:pt x="76923" y="2844"/>
                  </a:lnTo>
                  <a:lnTo>
                    <a:pt x="75031" y="1003"/>
                  </a:lnTo>
                  <a:lnTo>
                    <a:pt x="72593" y="0"/>
                  </a:lnTo>
                  <a:close/>
                </a:path>
                <a:path w="140334" h="140334">
                  <a:moveTo>
                    <a:pt x="121488" y="9537"/>
                  </a:moveTo>
                  <a:lnTo>
                    <a:pt x="114046" y="9664"/>
                  </a:lnTo>
                  <a:lnTo>
                    <a:pt x="109448" y="14287"/>
                  </a:lnTo>
                  <a:lnTo>
                    <a:pt x="86829" y="36817"/>
                  </a:lnTo>
                  <a:lnTo>
                    <a:pt x="85674" y="38049"/>
                  </a:lnTo>
                  <a:lnTo>
                    <a:pt x="83908" y="38392"/>
                  </a:lnTo>
                  <a:lnTo>
                    <a:pt x="118040" y="38392"/>
                  </a:lnTo>
                  <a:lnTo>
                    <a:pt x="130454" y="25984"/>
                  </a:lnTo>
                  <a:lnTo>
                    <a:pt x="130530" y="18554"/>
                  </a:lnTo>
                  <a:lnTo>
                    <a:pt x="126022" y="14020"/>
                  </a:lnTo>
                  <a:lnTo>
                    <a:pt x="121488" y="9537"/>
                  </a:lnTo>
                  <a:close/>
                </a:path>
              </a:pathLst>
            </a:custGeom>
            <a:solidFill>
              <a:srgbClr val="FFFFFF"/>
            </a:solidFill>
          </p:spPr>
          <p:txBody>
            <a:bodyPr wrap="square" lIns="0" tIns="0" rIns="0" bIns="0" rtlCol="0"/>
            <a:lstStyle/>
            <a:p>
              <a:endParaRPr/>
            </a:p>
          </p:txBody>
        </p:sp>
      </p:grpSp>
      <p:pic>
        <p:nvPicPr>
          <p:cNvPr id="9" name="object 9"/>
          <p:cNvPicPr/>
          <p:nvPr/>
        </p:nvPicPr>
        <p:blipFill>
          <a:blip r:embed="rId2" cstate="print"/>
          <a:stretch>
            <a:fillRect/>
          </a:stretch>
        </p:blipFill>
        <p:spPr>
          <a:xfrm>
            <a:off x="444501" y="222250"/>
            <a:ext cx="654577" cy="574859"/>
          </a:xfrm>
          <a:prstGeom prst="rect">
            <a:avLst/>
          </a:prstGeom>
        </p:spPr>
      </p:pic>
      <p:sp>
        <p:nvSpPr>
          <p:cNvPr id="15" name="object 15"/>
          <p:cNvSpPr txBox="1">
            <a:spLocks noGrp="1"/>
          </p:cNvSpPr>
          <p:nvPr>
            <p:ph type="sldNum" sz="quarter" idx="7"/>
          </p:nvPr>
        </p:nvSpPr>
        <p:spPr>
          <a:prstGeom prst="rect">
            <a:avLst/>
          </a:prstGeom>
        </p:spPr>
        <p:txBody>
          <a:bodyPr vert="horz" wrap="square" lIns="0" tIns="0" rIns="0" bIns="0" rtlCol="0">
            <a:spAutoFit/>
          </a:bodyPr>
          <a:lstStyle/>
          <a:p>
            <a:pPr marL="38100">
              <a:lnSpc>
                <a:spcPct val="100000"/>
              </a:lnSpc>
            </a:pPr>
            <a:fld id="{81D60167-4931-47E6-BA6A-407CBD079E47}" type="slidenum">
              <a:rPr dirty="0"/>
              <a:pPr marL="38100">
                <a:lnSpc>
                  <a:spcPct val="100000"/>
                </a:lnSpc>
              </a:pPr>
              <a:t>3</a:t>
            </a:fld>
            <a:endParaRPr dirty="0"/>
          </a:p>
        </p:txBody>
      </p:sp>
      <p:sp>
        <p:nvSpPr>
          <p:cNvPr id="12" name="object 12"/>
          <p:cNvSpPr txBox="1">
            <a:spLocks noGrp="1"/>
          </p:cNvSpPr>
          <p:nvPr>
            <p:ph type="title"/>
          </p:nvPr>
        </p:nvSpPr>
        <p:spPr>
          <a:xfrm>
            <a:off x="989276" y="1614227"/>
            <a:ext cx="8008674" cy="2228815"/>
          </a:xfrm>
          <a:prstGeom prst="rect">
            <a:avLst/>
          </a:prstGeom>
        </p:spPr>
        <p:txBody>
          <a:bodyPr vert="horz" wrap="square" lIns="0" tIns="12700" rIns="0" bIns="0" rtlCol="0">
            <a:spAutoFit/>
          </a:bodyPr>
          <a:lstStyle/>
          <a:p>
            <a:pPr marL="209550" indent="-197485">
              <a:spcBef>
                <a:spcPts val="100"/>
              </a:spcBef>
              <a:buClr>
                <a:srgbClr val="E1000F"/>
              </a:buClr>
              <a:buFontTx/>
              <a:buChar char="&gt;"/>
              <a:tabLst>
                <a:tab pos="210185" algn="l"/>
              </a:tabLst>
            </a:pPr>
            <a:r>
              <a:rPr sz="1800" dirty="0" smtClean="0">
                <a:hlinkClick r:id="rId3"/>
              </a:rPr>
              <a:t>LICENCE</a:t>
            </a:r>
            <a:r>
              <a:rPr lang="fr-FR" sz="1800" dirty="0" smtClean="0"/>
              <a:t/>
            </a:r>
            <a:br>
              <a:rPr lang="fr-FR" sz="1800" dirty="0" smtClean="0"/>
            </a:br>
            <a:r>
              <a:rPr lang="fr-FR" sz="1800" u="sng" dirty="0">
                <a:hlinkClick r:id="rId4"/>
              </a:rPr>
              <a:t>https://</a:t>
            </a:r>
            <a:r>
              <a:rPr lang="fr-FR" sz="1800" u="sng" dirty="0" smtClean="0">
                <a:hlinkClick r:id="rId4"/>
              </a:rPr>
              <a:t>www.u-picardie.fr</a:t>
            </a:r>
            <a:r>
              <a:rPr lang="fr-FR" sz="1800" dirty="0" smtClean="0"/>
              <a:t/>
            </a:r>
            <a:br>
              <a:rPr lang="fr-FR" sz="1800" dirty="0" smtClean="0"/>
            </a:br>
            <a:r>
              <a:rPr lang="fr-FR" sz="1800" dirty="0"/>
              <a:t/>
            </a:r>
            <a:br>
              <a:rPr lang="fr-FR" sz="1800" dirty="0"/>
            </a:br>
            <a:r>
              <a:rPr lang="fr-FR" sz="1800" dirty="0"/>
              <a:t/>
            </a:r>
            <a:br>
              <a:rPr lang="fr-FR" sz="1800" dirty="0"/>
            </a:br>
            <a:r>
              <a:rPr lang="fr-FR" sz="1800" dirty="0" smtClean="0"/>
              <a:t/>
            </a:r>
            <a:br>
              <a:rPr lang="fr-FR" sz="1800" dirty="0" smtClean="0"/>
            </a:br>
            <a:r>
              <a:rPr lang="fr-FR" sz="1800" dirty="0" smtClean="0"/>
              <a:t/>
            </a:r>
            <a:br>
              <a:rPr lang="fr-FR" sz="1800" dirty="0" smtClean="0"/>
            </a:br>
            <a:r>
              <a:rPr lang="fr-FR" sz="1800" dirty="0" smtClean="0"/>
              <a:t/>
            </a:r>
            <a:br>
              <a:rPr lang="fr-FR" sz="1800" dirty="0" smtClean="0"/>
            </a:br>
            <a:endParaRPr sz="1800" dirty="0"/>
          </a:p>
        </p:txBody>
      </p:sp>
      <p:sp>
        <p:nvSpPr>
          <p:cNvPr id="13" name="object 13"/>
          <p:cNvSpPr txBox="1"/>
          <p:nvPr/>
        </p:nvSpPr>
        <p:spPr>
          <a:xfrm>
            <a:off x="985727" y="2133600"/>
            <a:ext cx="8008674" cy="4296048"/>
          </a:xfrm>
          <a:prstGeom prst="rect">
            <a:avLst/>
          </a:prstGeom>
        </p:spPr>
        <p:txBody>
          <a:bodyPr vert="horz" wrap="square" lIns="0" tIns="76200" rIns="0" bIns="0" rtlCol="0">
            <a:spAutoFit/>
          </a:bodyPr>
          <a:lstStyle/>
          <a:p>
            <a:pPr marL="132715" indent="-120650" algn="just">
              <a:lnSpc>
                <a:spcPct val="100000"/>
              </a:lnSpc>
              <a:spcBef>
                <a:spcPts val="600"/>
              </a:spcBef>
              <a:buClr>
                <a:srgbClr val="E1000F"/>
              </a:buClr>
              <a:buChar char="&gt;"/>
              <a:tabLst>
                <a:tab pos="133350" algn="l"/>
              </a:tabLst>
            </a:pPr>
            <a:r>
              <a:rPr lang="fr-FR" sz="1400" spc="-5" dirty="0">
                <a:latin typeface="Arial"/>
                <a:cs typeface="Arial"/>
              </a:rPr>
              <a:t> </a:t>
            </a:r>
            <a:r>
              <a:rPr sz="1600" spc="-5" dirty="0" smtClean="0">
                <a:latin typeface="Arial"/>
                <a:cs typeface="Arial"/>
              </a:rPr>
              <a:t>Des</a:t>
            </a:r>
            <a:r>
              <a:rPr lang="fr-FR" sz="1600" spc="-15" dirty="0">
                <a:latin typeface="Arial"/>
                <a:cs typeface="Arial"/>
              </a:rPr>
              <a:t> </a:t>
            </a:r>
            <a:r>
              <a:rPr lang="fr-FR" sz="1600" spc="-15" dirty="0" smtClean="0">
                <a:latin typeface="Arial"/>
                <a:cs typeface="Arial"/>
              </a:rPr>
              <a:t>études </a:t>
            </a:r>
            <a:r>
              <a:rPr sz="1600" spc="-5" dirty="0" err="1" smtClean="0">
                <a:latin typeface="Arial"/>
                <a:cs typeface="Arial"/>
              </a:rPr>
              <a:t>en</a:t>
            </a:r>
            <a:r>
              <a:rPr sz="1600" spc="-10" dirty="0" smtClean="0">
                <a:latin typeface="Arial"/>
                <a:cs typeface="Arial"/>
              </a:rPr>
              <a:t> </a:t>
            </a:r>
            <a:r>
              <a:rPr sz="1600" b="1" dirty="0">
                <a:solidFill>
                  <a:srgbClr val="E1000F"/>
                </a:solidFill>
                <a:latin typeface="Arial"/>
                <a:cs typeface="Arial"/>
              </a:rPr>
              <a:t>3</a:t>
            </a:r>
            <a:r>
              <a:rPr sz="1600" b="1" spc="-10" dirty="0">
                <a:solidFill>
                  <a:srgbClr val="E1000F"/>
                </a:solidFill>
                <a:latin typeface="Arial"/>
                <a:cs typeface="Arial"/>
              </a:rPr>
              <a:t> </a:t>
            </a:r>
            <a:r>
              <a:rPr sz="1600" b="1" spc="-5" dirty="0">
                <a:solidFill>
                  <a:srgbClr val="E1000F"/>
                </a:solidFill>
                <a:latin typeface="Arial"/>
                <a:cs typeface="Arial"/>
              </a:rPr>
              <a:t>ans </a:t>
            </a:r>
            <a:r>
              <a:rPr sz="1600" dirty="0">
                <a:latin typeface="Arial"/>
                <a:cs typeface="Arial"/>
              </a:rPr>
              <a:t>à</a:t>
            </a:r>
            <a:r>
              <a:rPr sz="1600" spc="-15" dirty="0">
                <a:latin typeface="Arial"/>
                <a:cs typeface="Arial"/>
              </a:rPr>
              <a:t> </a:t>
            </a:r>
            <a:r>
              <a:rPr sz="1600" spc="-5" dirty="0">
                <a:latin typeface="Arial"/>
                <a:cs typeface="Arial"/>
              </a:rPr>
              <a:t>l’université</a:t>
            </a:r>
            <a:r>
              <a:rPr sz="1600" spc="-10" dirty="0">
                <a:latin typeface="Arial"/>
                <a:cs typeface="Arial"/>
              </a:rPr>
              <a:t> </a:t>
            </a:r>
            <a:r>
              <a:rPr sz="1600" dirty="0">
                <a:latin typeface="Arial"/>
                <a:cs typeface="Arial"/>
              </a:rPr>
              <a:t>(L1,</a:t>
            </a:r>
            <a:r>
              <a:rPr sz="1600" spc="-5" dirty="0">
                <a:latin typeface="Arial"/>
                <a:cs typeface="Arial"/>
              </a:rPr>
              <a:t> L2,</a:t>
            </a:r>
            <a:r>
              <a:rPr sz="1600" spc="-15" dirty="0">
                <a:latin typeface="Arial"/>
                <a:cs typeface="Arial"/>
              </a:rPr>
              <a:t> </a:t>
            </a:r>
            <a:r>
              <a:rPr sz="1600" spc="-5" dirty="0">
                <a:latin typeface="Arial"/>
                <a:cs typeface="Arial"/>
              </a:rPr>
              <a:t>L3</a:t>
            </a:r>
            <a:r>
              <a:rPr sz="1600" spc="-5" dirty="0" smtClean="0">
                <a:latin typeface="Arial"/>
                <a:cs typeface="Arial"/>
              </a:rPr>
              <a:t>)</a:t>
            </a:r>
            <a:endParaRPr lang="fr-FR" sz="1600" spc="-5" dirty="0" smtClean="0">
              <a:latin typeface="Arial"/>
              <a:cs typeface="Arial"/>
            </a:endParaRPr>
          </a:p>
          <a:p>
            <a:pPr marL="132715" indent="-120650" algn="just">
              <a:lnSpc>
                <a:spcPct val="100000"/>
              </a:lnSpc>
              <a:spcBef>
                <a:spcPts val="600"/>
              </a:spcBef>
              <a:buClr>
                <a:srgbClr val="E1000F"/>
              </a:buClr>
              <a:buChar char="&gt;"/>
              <a:tabLst>
                <a:tab pos="133350" algn="l"/>
              </a:tabLst>
            </a:pPr>
            <a:endParaRPr sz="1600" dirty="0">
              <a:latin typeface="Arial"/>
              <a:cs typeface="Arial"/>
            </a:endParaRPr>
          </a:p>
          <a:p>
            <a:pPr marL="12700" marR="5080" algn="just">
              <a:lnSpc>
                <a:spcPct val="100000"/>
              </a:lnSpc>
              <a:spcBef>
                <a:spcPts val="500"/>
              </a:spcBef>
              <a:buClr>
                <a:srgbClr val="E1000F"/>
              </a:buClr>
              <a:buChar char="&gt;"/>
              <a:tabLst>
                <a:tab pos="125730" algn="l"/>
              </a:tabLst>
            </a:pPr>
            <a:r>
              <a:rPr lang="fr-FR" sz="1600" dirty="0">
                <a:latin typeface="Arial"/>
                <a:cs typeface="Arial"/>
              </a:rPr>
              <a:t> La formation est</a:t>
            </a:r>
            <a:r>
              <a:rPr sz="1600" dirty="0">
                <a:latin typeface="Arial"/>
                <a:cs typeface="Arial"/>
              </a:rPr>
              <a:t> non </a:t>
            </a:r>
            <a:r>
              <a:rPr sz="1600" spc="-5" dirty="0" err="1">
                <a:latin typeface="Arial"/>
                <a:cs typeface="Arial"/>
              </a:rPr>
              <a:t>sélecti</a:t>
            </a:r>
            <a:r>
              <a:rPr lang="fr-FR" sz="1600" spc="-5" dirty="0" err="1" smtClean="0">
                <a:latin typeface="Arial"/>
                <a:cs typeface="Arial"/>
              </a:rPr>
              <a:t>ve</a:t>
            </a:r>
            <a:r>
              <a:rPr lang="fr-FR" sz="1600" spc="-5" dirty="0" smtClean="0">
                <a:latin typeface="Arial"/>
                <a:cs typeface="Arial"/>
              </a:rPr>
              <a:t> pour la plupart des licences</a:t>
            </a:r>
            <a:r>
              <a:rPr lang="fr-FR" sz="1600" dirty="0">
                <a:latin typeface="Arial"/>
                <a:cs typeface="Arial"/>
              </a:rPr>
              <a:t> </a:t>
            </a:r>
            <a:r>
              <a:rPr lang="fr-FR" sz="1600" dirty="0" smtClean="0">
                <a:latin typeface="Arial"/>
                <a:cs typeface="Arial"/>
              </a:rPr>
              <a:t>(taux accès 100%). Certaines licences néanmoins peuvent être à capacités limitées et effectuer une sélection.</a:t>
            </a:r>
          </a:p>
          <a:p>
            <a:pPr marL="12700" marR="5080" algn="just">
              <a:lnSpc>
                <a:spcPct val="100000"/>
              </a:lnSpc>
              <a:spcBef>
                <a:spcPts val="500"/>
              </a:spcBef>
              <a:buClr>
                <a:srgbClr val="E1000F"/>
              </a:buClr>
              <a:buChar char="&gt;"/>
              <a:tabLst>
                <a:tab pos="125730" algn="l"/>
              </a:tabLst>
            </a:pPr>
            <a:endParaRPr lang="fr-FR" sz="1600" dirty="0" smtClean="0">
              <a:latin typeface="Arial"/>
              <a:cs typeface="Arial"/>
            </a:endParaRPr>
          </a:p>
          <a:p>
            <a:pPr marL="12700" marR="5080" algn="just">
              <a:lnSpc>
                <a:spcPct val="100000"/>
              </a:lnSpc>
              <a:spcBef>
                <a:spcPts val="500"/>
              </a:spcBef>
              <a:buClr>
                <a:srgbClr val="E1000F"/>
              </a:buClr>
              <a:buChar char="&gt;"/>
              <a:tabLst>
                <a:tab pos="125730" algn="l"/>
              </a:tabLst>
            </a:pPr>
            <a:r>
              <a:rPr lang="fr-FR" sz="1600" dirty="0" smtClean="0">
                <a:latin typeface="Arial"/>
                <a:cs typeface="Arial"/>
              </a:rPr>
              <a:t>Formation qui demande de l’</a:t>
            </a:r>
            <a:r>
              <a:rPr lang="fr-FR" sz="1600" spc="-5" dirty="0" smtClean="0">
                <a:latin typeface="Arial"/>
                <a:cs typeface="Arial"/>
              </a:rPr>
              <a:t>a</a:t>
            </a:r>
            <a:r>
              <a:rPr sz="1600" spc="-5" dirty="0" err="1" smtClean="0">
                <a:latin typeface="Arial"/>
                <a:cs typeface="Arial"/>
              </a:rPr>
              <a:t>utonomie</a:t>
            </a:r>
            <a:r>
              <a:rPr sz="1600" spc="-5" dirty="0" smtClean="0">
                <a:latin typeface="Arial"/>
                <a:cs typeface="Arial"/>
              </a:rPr>
              <a:t> </a:t>
            </a:r>
            <a:r>
              <a:rPr sz="1600" spc="-5" dirty="0">
                <a:latin typeface="Arial"/>
                <a:cs typeface="Arial"/>
              </a:rPr>
              <a:t>et </a:t>
            </a:r>
            <a:r>
              <a:rPr lang="fr-FR" sz="1600" spc="-5" dirty="0" smtClean="0">
                <a:latin typeface="Arial"/>
                <a:cs typeface="Arial"/>
              </a:rPr>
              <a:t>de l’</a:t>
            </a:r>
            <a:r>
              <a:rPr sz="1600" spc="-5" dirty="0" err="1" smtClean="0">
                <a:latin typeface="Arial"/>
                <a:cs typeface="Arial"/>
              </a:rPr>
              <a:t>organisation</a:t>
            </a:r>
            <a:r>
              <a:rPr sz="1600" spc="-5" dirty="0" smtClean="0">
                <a:latin typeface="Arial"/>
                <a:cs typeface="Arial"/>
              </a:rPr>
              <a:t> </a:t>
            </a:r>
            <a:r>
              <a:rPr sz="1600" spc="-5" dirty="0" err="1" smtClean="0">
                <a:latin typeface="Arial"/>
                <a:cs typeface="Arial"/>
              </a:rPr>
              <a:t>personnelle</a:t>
            </a:r>
            <a:r>
              <a:rPr sz="1600" spc="-15" dirty="0" smtClean="0">
                <a:latin typeface="Arial"/>
                <a:cs typeface="Arial"/>
              </a:rPr>
              <a:t> </a:t>
            </a:r>
            <a:r>
              <a:rPr sz="1600" spc="-5" dirty="0" err="1" smtClean="0">
                <a:latin typeface="Arial"/>
                <a:cs typeface="Arial"/>
              </a:rPr>
              <a:t>importante</a:t>
            </a:r>
            <a:r>
              <a:rPr lang="fr-FR" sz="1600" spc="-5" dirty="0" smtClean="0">
                <a:latin typeface="Arial"/>
                <a:cs typeface="Arial"/>
              </a:rPr>
              <a:t>s</a:t>
            </a:r>
            <a:r>
              <a:rPr sz="1600" spc="-10" dirty="0" smtClean="0">
                <a:latin typeface="Arial"/>
                <a:cs typeface="Arial"/>
              </a:rPr>
              <a:t> </a:t>
            </a:r>
            <a:r>
              <a:rPr lang="fr-FR" sz="1600" spc="-10" dirty="0" smtClean="0">
                <a:latin typeface="Arial"/>
                <a:cs typeface="Arial"/>
              </a:rPr>
              <a:t> </a:t>
            </a:r>
            <a:r>
              <a:rPr sz="1600" dirty="0" smtClean="0">
                <a:latin typeface="Arial"/>
                <a:cs typeface="Arial"/>
              </a:rPr>
              <a:t>(</a:t>
            </a:r>
            <a:r>
              <a:rPr sz="1600" dirty="0">
                <a:latin typeface="Arial"/>
                <a:cs typeface="Arial"/>
              </a:rPr>
              <a:t>20</a:t>
            </a:r>
            <a:r>
              <a:rPr sz="1600" spc="-10" dirty="0">
                <a:latin typeface="Arial"/>
                <a:cs typeface="Arial"/>
              </a:rPr>
              <a:t> </a:t>
            </a:r>
            <a:r>
              <a:rPr sz="1600" dirty="0">
                <a:latin typeface="Arial"/>
                <a:cs typeface="Arial"/>
              </a:rPr>
              <a:t>à</a:t>
            </a:r>
            <a:r>
              <a:rPr sz="1600" spc="-10" dirty="0">
                <a:latin typeface="Arial"/>
                <a:cs typeface="Arial"/>
              </a:rPr>
              <a:t> </a:t>
            </a:r>
            <a:r>
              <a:rPr sz="1600" spc="-5" dirty="0">
                <a:latin typeface="Arial"/>
                <a:cs typeface="Arial"/>
              </a:rPr>
              <a:t>30</a:t>
            </a:r>
            <a:r>
              <a:rPr sz="1600" spc="-15" dirty="0">
                <a:latin typeface="Arial"/>
                <a:cs typeface="Arial"/>
              </a:rPr>
              <a:t> </a:t>
            </a:r>
            <a:r>
              <a:rPr sz="1600" spc="-5" dirty="0">
                <a:latin typeface="Arial"/>
                <a:cs typeface="Arial"/>
              </a:rPr>
              <a:t>heures</a:t>
            </a:r>
            <a:r>
              <a:rPr sz="1600" spc="-10" dirty="0">
                <a:latin typeface="Arial"/>
                <a:cs typeface="Arial"/>
              </a:rPr>
              <a:t> </a:t>
            </a:r>
            <a:r>
              <a:rPr sz="1600" spc="-5" dirty="0">
                <a:latin typeface="Arial"/>
                <a:cs typeface="Arial"/>
              </a:rPr>
              <a:t>de</a:t>
            </a:r>
            <a:r>
              <a:rPr sz="1600" spc="-15" dirty="0">
                <a:latin typeface="Arial"/>
                <a:cs typeface="Arial"/>
              </a:rPr>
              <a:t> </a:t>
            </a:r>
            <a:r>
              <a:rPr sz="1600" dirty="0">
                <a:latin typeface="Arial"/>
                <a:cs typeface="Arial"/>
              </a:rPr>
              <a:t>cours</a:t>
            </a:r>
            <a:r>
              <a:rPr sz="1600" spc="-5" dirty="0">
                <a:latin typeface="Arial"/>
                <a:cs typeface="Arial"/>
              </a:rPr>
              <a:t> par</a:t>
            </a:r>
            <a:r>
              <a:rPr sz="1600" spc="-15" dirty="0">
                <a:latin typeface="Arial"/>
                <a:cs typeface="Arial"/>
              </a:rPr>
              <a:t> </a:t>
            </a:r>
            <a:r>
              <a:rPr sz="1600" dirty="0" err="1">
                <a:latin typeface="Arial"/>
                <a:cs typeface="Arial"/>
              </a:rPr>
              <a:t>semaine</a:t>
            </a:r>
            <a:r>
              <a:rPr sz="1600" dirty="0">
                <a:latin typeface="Arial"/>
                <a:cs typeface="Arial"/>
              </a:rPr>
              <a:t>)</a:t>
            </a:r>
            <a:r>
              <a:rPr lang="fr-FR" sz="1600" dirty="0" smtClean="0">
                <a:latin typeface="Arial"/>
                <a:cs typeface="Arial"/>
              </a:rPr>
              <a:t>.</a:t>
            </a:r>
          </a:p>
          <a:p>
            <a:pPr marL="12700" marR="5080" algn="just">
              <a:lnSpc>
                <a:spcPct val="100000"/>
              </a:lnSpc>
              <a:spcBef>
                <a:spcPts val="500"/>
              </a:spcBef>
              <a:buClr>
                <a:srgbClr val="E1000F"/>
              </a:buClr>
              <a:buChar char="&gt;"/>
              <a:tabLst>
                <a:tab pos="125730" algn="l"/>
              </a:tabLst>
            </a:pPr>
            <a:endParaRPr lang="fr-FR" sz="1600" dirty="0">
              <a:latin typeface="Arial"/>
              <a:cs typeface="Arial"/>
            </a:endParaRPr>
          </a:p>
          <a:p>
            <a:pPr marL="132715" indent="-120650" algn="just">
              <a:lnSpc>
                <a:spcPct val="100000"/>
              </a:lnSpc>
              <a:spcBef>
                <a:spcPts val="500"/>
              </a:spcBef>
              <a:buClr>
                <a:srgbClr val="E1000F"/>
              </a:buClr>
              <a:buChar char="&gt;"/>
              <a:tabLst>
                <a:tab pos="133350" algn="l"/>
              </a:tabLst>
            </a:pPr>
            <a:r>
              <a:rPr lang="fr-FR" sz="1600" spc="-5" dirty="0">
                <a:latin typeface="Arial"/>
                <a:cs typeface="Arial"/>
              </a:rPr>
              <a:t> Des</a:t>
            </a:r>
            <a:r>
              <a:rPr lang="fr-FR" sz="1600" spc="-20" dirty="0">
                <a:latin typeface="Arial"/>
                <a:cs typeface="Arial"/>
              </a:rPr>
              <a:t> </a:t>
            </a:r>
            <a:r>
              <a:rPr lang="fr-FR" sz="1600" spc="-5" dirty="0">
                <a:latin typeface="Arial"/>
                <a:cs typeface="Arial"/>
              </a:rPr>
              <a:t>parcours</a:t>
            </a:r>
            <a:r>
              <a:rPr lang="fr-FR" sz="1600" spc="-20" dirty="0">
                <a:latin typeface="Arial"/>
                <a:cs typeface="Arial"/>
              </a:rPr>
              <a:t> </a:t>
            </a:r>
            <a:r>
              <a:rPr lang="fr-FR" sz="1600" spc="-5" dirty="0">
                <a:latin typeface="Arial"/>
                <a:cs typeface="Arial"/>
              </a:rPr>
              <a:t>définis</a:t>
            </a:r>
            <a:r>
              <a:rPr lang="fr-FR" sz="1600" spc="-15" dirty="0">
                <a:latin typeface="Arial"/>
                <a:cs typeface="Arial"/>
              </a:rPr>
              <a:t> </a:t>
            </a:r>
            <a:r>
              <a:rPr lang="fr-FR" sz="1600" spc="-5" dirty="0">
                <a:latin typeface="Arial"/>
                <a:cs typeface="Arial"/>
              </a:rPr>
              <a:t>par</a:t>
            </a:r>
            <a:r>
              <a:rPr lang="fr-FR" sz="1600" spc="-20" dirty="0">
                <a:latin typeface="Arial"/>
                <a:cs typeface="Arial"/>
              </a:rPr>
              <a:t> </a:t>
            </a:r>
            <a:r>
              <a:rPr lang="fr-FR" sz="1600" dirty="0">
                <a:latin typeface="Arial"/>
                <a:cs typeface="Arial"/>
              </a:rPr>
              <a:t>chaque</a:t>
            </a:r>
            <a:r>
              <a:rPr lang="fr-FR" sz="1600" spc="-10" dirty="0">
                <a:latin typeface="Arial"/>
                <a:cs typeface="Arial"/>
              </a:rPr>
              <a:t> </a:t>
            </a:r>
            <a:r>
              <a:rPr lang="fr-FR" sz="1600" spc="-5" dirty="0" smtClean="0">
                <a:latin typeface="Arial"/>
                <a:cs typeface="Arial"/>
              </a:rPr>
              <a:t>université avec la validation d’ECTS.</a:t>
            </a:r>
            <a:endParaRPr lang="fr-FR" sz="1600" dirty="0">
              <a:latin typeface="Arial"/>
              <a:cs typeface="Arial"/>
            </a:endParaRPr>
          </a:p>
          <a:p>
            <a:pPr marL="12700" algn="just">
              <a:lnSpc>
                <a:spcPct val="100000"/>
              </a:lnSpc>
            </a:pPr>
            <a:r>
              <a:rPr lang="fr-FR" sz="1600" b="1" dirty="0">
                <a:latin typeface="Arial"/>
                <a:cs typeface="Arial"/>
              </a:rPr>
              <a:t>Objectif</a:t>
            </a:r>
            <a:r>
              <a:rPr lang="fr-FR" sz="1600" b="1" spc="-15" dirty="0">
                <a:latin typeface="Arial"/>
                <a:cs typeface="Arial"/>
              </a:rPr>
              <a:t> </a:t>
            </a:r>
            <a:r>
              <a:rPr lang="fr-FR" sz="1600" dirty="0">
                <a:latin typeface="Arial"/>
                <a:cs typeface="Arial"/>
              </a:rPr>
              <a:t>:</a:t>
            </a:r>
            <a:r>
              <a:rPr lang="fr-FR" sz="1600" b="1" spc="-10" dirty="0">
                <a:latin typeface="Arial"/>
                <a:cs typeface="Arial"/>
              </a:rPr>
              <a:t> </a:t>
            </a:r>
            <a:r>
              <a:rPr lang="fr-FR" sz="1600" spc="-5" dirty="0">
                <a:latin typeface="Arial"/>
                <a:cs typeface="Arial"/>
              </a:rPr>
              <a:t>entrer</a:t>
            </a:r>
            <a:r>
              <a:rPr lang="fr-FR" sz="1600" spc="-15" dirty="0">
                <a:latin typeface="Arial"/>
                <a:cs typeface="Arial"/>
              </a:rPr>
              <a:t> </a:t>
            </a:r>
            <a:r>
              <a:rPr lang="fr-FR" sz="1600" spc="-5" dirty="0">
                <a:latin typeface="Arial"/>
                <a:cs typeface="Arial"/>
              </a:rPr>
              <a:t>en</a:t>
            </a:r>
            <a:r>
              <a:rPr lang="fr-FR" sz="1600" spc="-15" dirty="0">
                <a:latin typeface="Arial"/>
                <a:cs typeface="Arial"/>
              </a:rPr>
              <a:t> </a:t>
            </a:r>
            <a:r>
              <a:rPr lang="fr-FR" sz="1600" dirty="0">
                <a:latin typeface="Arial"/>
                <a:cs typeface="Arial"/>
              </a:rPr>
              <a:t>master</a:t>
            </a:r>
            <a:r>
              <a:rPr lang="fr-FR" sz="1600" spc="-10" dirty="0">
                <a:latin typeface="Arial"/>
                <a:cs typeface="Arial"/>
              </a:rPr>
              <a:t> </a:t>
            </a:r>
            <a:r>
              <a:rPr lang="fr-FR" sz="1600" dirty="0">
                <a:latin typeface="Arial"/>
                <a:cs typeface="Arial"/>
              </a:rPr>
              <a:t>(M1</a:t>
            </a:r>
            <a:r>
              <a:rPr lang="fr-FR" sz="1600" spc="-10" dirty="0">
                <a:latin typeface="Arial"/>
                <a:cs typeface="Arial"/>
              </a:rPr>
              <a:t> </a:t>
            </a:r>
            <a:r>
              <a:rPr lang="fr-FR" sz="1600" spc="-5" dirty="0">
                <a:latin typeface="Arial"/>
                <a:cs typeface="Arial"/>
              </a:rPr>
              <a:t>puis</a:t>
            </a:r>
            <a:r>
              <a:rPr lang="fr-FR" sz="1600" spc="-15" dirty="0">
                <a:latin typeface="Arial"/>
                <a:cs typeface="Arial"/>
              </a:rPr>
              <a:t> </a:t>
            </a:r>
            <a:r>
              <a:rPr lang="fr-FR" sz="1600" dirty="0">
                <a:latin typeface="Arial"/>
                <a:cs typeface="Arial"/>
              </a:rPr>
              <a:t>M2</a:t>
            </a:r>
            <a:r>
              <a:rPr lang="fr-FR" sz="1600" dirty="0" smtClean="0">
                <a:latin typeface="Arial"/>
                <a:cs typeface="Arial"/>
              </a:rPr>
              <a:t>)</a:t>
            </a:r>
          </a:p>
          <a:p>
            <a:pPr marL="12700" algn="just">
              <a:lnSpc>
                <a:spcPct val="100000"/>
              </a:lnSpc>
            </a:pPr>
            <a:endParaRPr lang="fr-FR" sz="1600" dirty="0">
              <a:latin typeface="Arial"/>
              <a:cs typeface="Arial"/>
            </a:endParaRPr>
          </a:p>
          <a:p>
            <a:pPr marL="12700" marR="5080" algn="just">
              <a:lnSpc>
                <a:spcPct val="100000"/>
              </a:lnSpc>
              <a:spcBef>
                <a:spcPts val="500"/>
              </a:spcBef>
              <a:buClr>
                <a:srgbClr val="E1000F"/>
              </a:buClr>
              <a:buChar char="&gt;"/>
              <a:tabLst>
                <a:tab pos="125730" algn="l"/>
              </a:tabLst>
            </a:pPr>
            <a:r>
              <a:rPr lang="fr-FR" sz="1600" dirty="0">
                <a:latin typeface="Arial"/>
                <a:cs typeface="Arial"/>
              </a:rPr>
              <a:t> Pour candidater à cette formation, il faut s’inscrire et remplir un dossier sur </a:t>
            </a:r>
            <a:r>
              <a:rPr lang="fr-FR" sz="1600" dirty="0" err="1">
                <a:latin typeface="Arial"/>
                <a:cs typeface="Arial"/>
              </a:rPr>
              <a:t>Parcoursup</a:t>
            </a:r>
            <a:r>
              <a:rPr lang="fr-FR" sz="1600" dirty="0" smtClean="0">
                <a:latin typeface="Arial"/>
                <a:cs typeface="Arial"/>
              </a:rPr>
              <a:t>.</a:t>
            </a:r>
          </a:p>
          <a:p>
            <a:pPr marL="12700" marR="5080" algn="just">
              <a:lnSpc>
                <a:spcPct val="100000"/>
              </a:lnSpc>
              <a:spcBef>
                <a:spcPts val="500"/>
              </a:spcBef>
              <a:buClr>
                <a:srgbClr val="E1000F"/>
              </a:buClr>
              <a:buChar char="&gt;"/>
              <a:tabLst>
                <a:tab pos="125730" algn="l"/>
              </a:tabLst>
            </a:pPr>
            <a:endParaRPr sz="1600" dirty="0">
              <a:latin typeface="Arial"/>
              <a:cs typeface="Aria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386093" y="4495800"/>
            <a:ext cx="2774315" cy="1257300"/>
          </a:xfrm>
          <a:custGeom>
            <a:avLst/>
            <a:gdLst/>
            <a:ahLst/>
            <a:cxnLst/>
            <a:rect l="l" t="t" r="r" b="b"/>
            <a:pathLst>
              <a:path w="2774315" h="1257300">
                <a:moveTo>
                  <a:pt x="2773781" y="0"/>
                </a:moveTo>
                <a:lnTo>
                  <a:pt x="152400" y="0"/>
                </a:lnTo>
                <a:lnTo>
                  <a:pt x="104231" y="7769"/>
                </a:lnTo>
                <a:lnTo>
                  <a:pt x="62396" y="29405"/>
                </a:lnTo>
                <a:lnTo>
                  <a:pt x="29405" y="62396"/>
                </a:lnTo>
                <a:lnTo>
                  <a:pt x="7769" y="104231"/>
                </a:lnTo>
                <a:lnTo>
                  <a:pt x="0" y="152400"/>
                </a:lnTo>
                <a:lnTo>
                  <a:pt x="0" y="1104900"/>
                </a:lnTo>
                <a:lnTo>
                  <a:pt x="7769" y="1153068"/>
                </a:lnTo>
                <a:lnTo>
                  <a:pt x="29405" y="1194903"/>
                </a:lnTo>
                <a:lnTo>
                  <a:pt x="62396" y="1227894"/>
                </a:lnTo>
                <a:lnTo>
                  <a:pt x="104231" y="1249530"/>
                </a:lnTo>
                <a:lnTo>
                  <a:pt x="152400" y="1257300"/>
                </a:lnTo>
                <a:lnTo>
                  <a:pt x="2773781" y="1257300"/>
                </a:lnTo>
                <a:lnTo>
                  <a:pt x="2773781" y="0"/>
                </a:lnTo>
                <a:close/>
              </a:path>
            </a:pathLst>
          </a:custGeom>
          <a:solidFill>
            <a:srgbClr val="FFE000"/>
          </a:solidFill>
        </p:spPr>
        <p:txBody>
          <a:bodyPr wrap="square" lIns="0" tIns="0" rIns="0" bIns="0" rtlCol="0"/>
          <a:lstStyle/>
          <a:p>
            <a:endParaRPr/>
          </a:p>
        </p:txBody>
      </p:sp>
      <p:grpSp>
        <p:nvGrpSpPr>
          <p:cNvPr id="4" name="object 4"/>
          <p:cNvGrpSpPr/>
          <p:nvPr/>
        </p:nvGrpSpPr>
        <p:grpSpPr>
          <a:xfrm>
            <a:off x="1386420" y="368300"/>
            <a:ext cx="905510" cy="191135"/>
            <a:chOff x="1386420" y="368300"/>
            <a:chExt cx="905510" cy="191135"/>
          </a:xfrm>
        </p:grpSpPr>
        <p:sp>
          <p:nvSpPr>
            <p:cNvPr id="5" name="object 5"/>
            <p:cNvSpPr/>
            <p:nvPr/>
          </p:nvSpPr>
          <p:spPr>
            <a:xfrm>
              <a:off x="1576984" y="368300"/>
              <a:ext cx="714375" cy="191135"/>
            </a:xfrm>
            <a:custGeom>
              <a:avLst/>
              <a:gdLst/>
              <a:ahLst/>
              <a:cxnLst/>
              <a:rect l="l" t="t" r="r" b="b"/>
              <a:pathLst>
                <a:path w="714375" h="191134">
                  <a:moveTo>
                    <a:pt x="714375" y="0"/>
                  </a:moveTo>
                  <a:lnTo>
                    <a:pt x="0" y="0"/>
                  </a:lnTo>
                  <a:lnTo>
                    <a:pt x="0" y="190550"/>
                  </a:lnTo>
                  <a:lnTo>
                    <a:pt x="714375" y="190550"/>
                  </a:lnTo>
                  <a:lnTo>
                    <a:pt x="714375" y="0"/>
                  </a:lnTo>
                  <a:close/>
                </a:path>
              </a:pathLst>
            </a:custGeom>
            <a:solidFill>
              <a:srgbClr val="010203"/>
            </a:solidFill>
          </p:spPr>
          <p:txBody>
            <a:bodyPr wrap="square" lIns="0" tIns="0" rIns="0" bIns="0" rtlCol="0"/>
            <a:lstStyle/>
            <a:p>
              <a:endParaRPr/>
            </a:p>
          </p:txBody>
        </p:sp>
        <p:sp>
          <p:nvSpPr>
            <p:cNvPr id="6" name="object 6"/>
            <p:cNvSpPr/>
            <p:nvPr/>
          </p:nvSpPr>
          <p:spPr>
            <a:xfrm>
              <a:off x="1617433" y="405840"/>
              <a:ext cx="633730" cy="153670"/>
            </a:xfrm>
            <a:custGeom>
              <a:avLst/>
              <a:gdLst/>
              <a:ahLst/>
              <a:cxnLst/>
              <a:rect l="l" t="t" r="r" b="b"/>
              <a:pathLst>
                <a:path w="633730" h="153670">
                  <a:moveTo>
                    <a:pt x="113563" y="58966"/>
                  </a:moveTo>
                  <a:lnTo>
                    <a:pt x="109270" y="35140"/>
                  </a:lnTo>
                  <a:lnTo>
                    <a:pt x="105105" y="28613"/>
                  </a:lnTo>
                  <a:lnTo>
                    <a:pt x="97383" y="16510"/>
                  </a:lnTo>
                  <a:lnTo>
                    <a:pt x="80086" y="4851"/>
                  </a:lnTo>
                  <a:lnTo>
                    <a:pt x="80086" y="58966"/>
                  </a:lnTo>
                  <a:lnTo>
                    <a:pt x="78638" y="70307"/>
                  </a:lnTo>
                  <a:lnTo>
                    <a:pt x="74282" y="79946"/>
                  </a:lnTo>
                  <a:lnTo>
                    <a:pt x="66967" y="86626"/>
                  </a:lnTo>
                  <a:lnTo>
                    <a:pt x="56642" y="89128"/>
                  </a:lnTo>
                  <a:lnTo>
                    <a:pt x="46355" y="86868"/>
                  </a:lnTo>
                  <a:lnTo>
                    <a:pt x="39128" y="80594"/>
                  </a:lnTo>
                  <a:lnTo>
                    <a:pt x="34861" y="71043"/>
                  </a:lnTo>
                  <a:lnTo>
                    <a:pt x="33464" y="58966"/>
                  </a:lnTo>
                  <a:lnTo>
                    <a:pt x="34861" y="46875"/>
                  </a:lnTo>
                  <a:lnTo>
                    <a:pt x="39128" y="37261"/>
                  </a:lnTo>
                  <a:lnTo>
                    <a:pt x="46355" y="30911"/>
                  </a:lnTo>
                  <a:lnTo>
                    <a:pt x="56642" y="28613"/>
                  </a:lnTo>
                  <a:lnTo>
                    <a:pt x="66967" y="30937"/>
                  </a:lnTo>
                  <a:lnTo>
                    <a:pt x="74282" y="37338"/>
                  </a:lnTo>
                  <a:lnTo>
                    <a:pt x="78638" y="46964"/>
                  </a:lnTo>
                  <a:lnTo>
                    <a:pt x="80086" y="58966"/>
                  </a:lnTo>
                  <a:lnTo>
                    <a:pt x="80086" y="4851"/>
                  </a:lnTo>
                  <a:lnTo>
                    <a:pt x="79362" y="4356"/>
                  </a:lnTo>
                  <a:lnTo>
                    <a:pt x="56642" y="12"/>
                  </a:lnTo>
                  <a:lnTo>
                    <a:pt x="33985" y="4356"/>
                  </a:lnTo>
                  <a:lnTo>
                    <a:pt x="16052" y="16510"/>
                  </a:lnTo>
                  <a:lnTo>
                    <a:pt x="4241" y="35140"/>
                  </a:lnTo>
                  <a:lnTo>
                    <a:pt x="0" y="58966"/>
                  </a:lnTo>
                  <a:lnTo>
                    <a:pt x="4241" y="82778"/>
                  </a:lnTo>
                  <a:lnTo>
                    <a:pt x="16052" y="101346"/>
                  </a:lnTo>
                  <a:lnTo>
                    <a:pt x="33985" y="113423"/>
                  </a:lnTo>
                  <a:lnTo>
                    <a:pt x="56642" y="117729"/>
                  </a:lnTo>
                  <a:lnTo>
                    <a:pt x="79362" y="113423"/>
                  </a:lnTo>
                  <a:lnTo>
                    <a:pt x="97383" y="101346"/>
                  </a:lnTo>
                  <a:lnTo>
                    <a:pt x="105206" y="89128"/>
                  </a:lnTo>
                  <a:lnTo>
                    <a:pt x="109270" y="82778"/>
                  </a:lnTo>
                  <a:lnTo>
                    <a:pt x="113563" y="58966"/>
                  </a:lnTo>
                  <a:close/>
                </a:path>
                <a:path w="633730" h="153670">
                  <a:moveTo>
                    <a:pt x="233553" y="110109"/>
                  </a:moveTo>
                  <a:lnTo>
                    <a:pt x="233527" y="100774"/>
                  </a:lnTo>
                  <a:lnTo>
                    <a:pt x="233527" y="51689"/>
                  </a:lnTo>
                  <a:lnTo>
                    <a:pt x="230797" y="30187"/>
                  </a:lnTo>
                  <a:lnTo>
                    <a:pt x="222377" y="13919"/>
                  </a:lnTo>
                  <a:lnTo>
                    <a:pt x="207937" y="3619"/>
                  </a:lnTo>
                  <a:lnTo>
                    <a:pt x="187172" y="25"/>
                  </a:lnTo>
                  <a:lnTo>
                    <a:pt x="177850" y="812"/>
                  </a:lnTo>
                  <a:lnTo>
                    <a:pt x="169710" y="2971"/>
                  </a:lnTo>
                  <a:lnTo>
                    <a:pt x="162953" y="6121"/>
                  </a:lnTo>
                  <a:lnTo>
                    <a:pt x="157772" y="9918"/>
                  </a:lnTo>
                  <a:lnTo>
                    <a:pt x="157772" y="2387"/>
                  </a:lnTo>
                  <a:lnTo>
                    <a:pt x="124790" y="2387"/>
                  </a:lnTo>
                  <a:lnTo>
                    <a:pt x="124815" y="110185"/>
                  </a:lnTo>
                  <a:lnTo>
                    <a:pt x="132207" y="117551"/>
                  </a:lnTo>
                  <a:lnTo>
                    <a:pt x="150431" y="117551"/>
                  </a:lnTo>
                  <a:lnTo>
                    <a:pt x="157848" y="110185"/>
                  </a:lnTo>
                  <a:lnTo>
                    <a:pt x="157899" y="53606"/>
                  </a:lnTo>
                  <a:lnTo>
                    <a:pt x="159321" y="41338"/>
                  </a:lnTo>
                  <a:lnTo>
                    <a:pt x="163487" y="33439"/>
                  </a:lnTo>
                  <a:lnTo>
                    <a:pt x="170192" y="29222"/>
                  </a:lnTo>
                  <a:lnTo>
                    <a:pt x="179285" y="27978"/>
                  </a:lnTo>
                  <a:lnTo>
                    <a:pt x="188379" y="29235"/>
                  </a:lnTo>
                  <a:lnTo>
                    <a:pt x="195059" y="33515"/>
                  </a:lnTo>
                  <a:lnTo>
                    <a:pt x="199186" y="41592"/>
                  </a:lnTo>
                  <a:lnTo>
                    <a:pt x="200583" y="54229"/>
                  </a:lnTo>
                  <a:lnTo>
                    <a:pt x="200583" y="110109"/>
                  </a:lnTo>
                  <a:lnTo>
                    <a:pt x="207924" y="117487"/>
                  </a:lnTo>
                  <a:lnTo>
                    <a:pt x="226199" y="117487"/>
                  </a:lnTo>
                  <a:lnTo>
                    <a:pt x="233553" y="110109"/>
                  </a:lnTo>
                  <a:close/>
                </a:path>
                <a:path w="633730" h="153670">
                  <a:moveTo>
                    <a:pt x="284213" y="43014"/>
                  </a:moveTo>
                  <a:lnTo>
                    <a:pt x="251371" y="43014"/>
                  </a:lnTo>
                  <a:lnTo>
                    <a:pt x="251396" y="105638"/>
                  </a:lnTo>
                  <a:lnTo>
                    <a:pt x="253060" y="109435"/>
                  </a:lnTo>
                  <a:lnTo>
                    <a:pt x="256120" y="112572"/>
                  </a:lnTo>
                  <a:lnTo>
                    <a:pt x="259384" y="115811"/>
                  </a:lnTo>
                  <a:lnTo>
                    <a:pt x="263309" y="117449"/>
                  </a:lnTo>
                  <a:lnTo>
                    <a:pt x="272249" y="117449"/>
                  </a:lnTo>
                  <a:lnTo>
                    <a:pt x="276212" y="115811"/>
                  </a:lnTo>
                  <a:lnTo>
                    <a:pt x="282676" y="109359"/>
                  </a:lnTo>
                  <a:lnTo>
                    <a:pt x="284187" y="105638"/>
                  </a:lnTo>
                  <a:lnTo>
                    <a:pt x="284213" y="43014"/>
                  </a:lnTo>
                  <a:close/>
                </a:path>
                <a:path w="633730" h="153670">
                  <a:moveTo>
                    <a:pt x="285813" y="13157"/>
                  </a:moveTo>
                  <a:lnTo>
                    <a:pt x="284060" y="8902"/>
                  </a:lnTo>
                  <a:lnTo>
                    <a:pt x="280543" y="5334"/>
                  </a:lnTo>
                  <a:lnTo>
                    <a:pt x="276885" y="1714"/>
                  </a:lnTo>
                  <a:lnTo>
                    <a:pt x="272694" y="0"/>
                  </a:lnTo>
                  <a:lnTo>
                    <a:pt x="262712" y="0"/>
                  </a:lnTo>
                  <a:lnTo>
                    <a:pt x="258419" y="1714"/>
                  </a:lnTo>
                  <a:lnTo>
                    <a:pt x="254914" y="5334"/>
                  </a:lnTo>
                  <a:lnTo>
                    <a:pt x="251371" y="8902"/>
                  </a:lnTo>
                  <a:lnTo>
                    <a:pt x="249555" y="13157"/>
                  </a:lnTo>
                  <a:lnTo>
                    <a:pt x="249555" y="23075"/>
                  </a:lnTo>
                  <a:lnTo>
                    <a:pt x="251371" y="27419"/>
                  </a:lnTo>
                  <a:lnTo>
                    <a:pt x="254914" y="31013"/>
                  </a:lnTo>
                  <a:lnTo>
                    <a:pt x="258419" y="34505"/>
                  </a:lnTo>
                  <a:lnTo>
                    <a:pt x="262712" y="36347"/>
                  </a:lnTo>
                  <a:lnTo>
                    <a:pt x="272694" y="36347"/>
                  </a:lnTo>
                  <a:lnTo>
                    <a:pt x="276885" y="34505"/>
                  </a:lnTo>
                  <a:lnTo>
                    <a:pt x="280543" y="31013"/>
                  </a:lnTo>
                  <a:lnTo>
                    <a:pt x="284060" y="27419"/>
                  </a:lnTo>
                  <a:lnTo>
                    <a:pt x="285813" y="23075"/>
                  </a:lnTo>
                  <a:lnTo>
                    <a:pt x="285813" y="13157"/>
                  </a:lnTo>
                  <a:close/>
                </a:path>
                <a:path w="633730" h="153670">
                  <a:moveTo>
                    <a:pt x="402348" y="82448"/>
                  </a:moveTo>
                  <a:lnTo>
                    <a:pt x="376516" y="51206"/>
                  </a:lnTo>
                  <a:lnTo>
                    <a:pt x="347052" y="41744"/>
                  </a:lnTo>
                  <a:lnTo>
                    <a:pt x="339153" y="38658"/>
                  </a:lnTo>
                  <a:lnTo>
                    <a:pt x="335432" y="35877"/>
                  </a:lnTo>
                  <a:lnTo>
                    <a:pt x="334492" y="32727"/>
                  </a:lnTo>
                  <a:lnTo>
                    <a:pt x="334492" y="27774"/>
                  </a:lnTo>
                  <a:lnTo>
                    <a:pt x="338023" y="25450"/>
                  </a:lnTo>
                  <a:lnTo>
                    <a:pt x="351421" y="25450"/>
                  </a:lnTo>
                  <a:lnTo>
                    <a:pt x="359829" y="26009"/>
                  </a:lnTo>
                  <a:lnTo>
                    <a:pt x="368998" y="27698"/>
                  </a:lnTo>
                  <a:lnTo>
                    <a:pt x="378536" y="30505"/>
                  </a:lnTo>
                  <a:lnTo>
                    <a:pt x="388035" y="34467"/>
                  </a:lnTo>
                  <a:lnTo>
                    <a:pt x="398538" y="11010"/>
                  </a:lnTo>
                  <a:lnTo>
                    <a:pt x="387845" y="6477"/>
                  </a:lnTo>
                  <a:lnTo>
                    <a:pt x="376237" y="3009"/>
                  </a:lnTo>
                  <a:lnTo>
                    <a:pt x="364172" y="787"/>
                  </a:lnTo>
                  <a:lnTo>
                    <a:pt x="352158" y="12"/>
                  </a:lnTo>
                  <a:lnTo>
                    <a:pt x="331901" y="1968"/>
                  </a:lnTo>
                  <a:lnTo>
                    <a:pt x="316026" y="8013"/>
                  </a:lnTo>
                  <a:lnTo>
                    <a:pt x="305650" y="18440"/>
                  </a:lnTo>
                  <a:lnTo>
                    <a:pt x="301942" y="33553"/>
                  </a:lnTo>
                  <a:lnTo>
                    <a:pt x="305435" y="48564"/>
                  </a:lnTo>
                  <a:lnTo>
                    <a:pt x="315391" y="58851"/>
                  </a:lnTo>
                  <a:lnTo>
                    <a:pt x="330987" y="66192"/>
                  </a:lnTo>
                  <a:lnTo>
                    <a:pt x="351421" y="72339"/>
                  </a:lnTo>
                  <a:lnTo>
                    <a:pt x="365328" y="75996"/>
                  </a:lnTo>
                  <a:lnTo>
                    <a:pt x="369836" y="78587"/>
                  </a:lnTo>
                  <a:lnTo>
                    <a:pt x="369836" y="89535"/>
                  </a:lnTo>
                  <a:lnTo>
                    <a:pt x="366026" y="92367"/>
                  </a:lnTo>
                  <a:lnTo>
                    <a:pt x="353110" y="92367"/>
                  </a:lnTo>
                  <a:lnTo>
                    <a:pt x="341439" y="91694"/>
                  </a:lnTo>
                  <a:lnTo>
                    <a:pt x="330377" y="89687"/>
                  </a:lnTo>
                  <a:lnTo>
                    <a:pt x="319798" y="86436"/>
                  </a:lnTo>
                  <a:lnTo>
                    <a:pt x="309600" y="82003"/>
                  </a:lnTo>
                  <a:lnTo>
                    <a:pt x="298577" y="104584"/>
                  </a:lnTo>
                  <a:lnTo>
                    <a:pt x="309651" y="110020"/>
                  </a:lnTo>
                  <a:lnTo>
                    <a:pt x="322453" y="114160"/>
                  </a:lnTo>
                  <a:lnTo>
                    <a:pt x="336473" y="116801"/>
                  </a:lnTo>
                  <a:lnTo>
                    <a:pt x="351193" y="117729"/>
                  </a:lnTo>
                  <a:lnTo>
                    <a:pt x="371081" y="115887"/>
                  </a:lnTo>
                  <a:lnTo>
                    <a:pt x="387350" y="109855"/>
                  </a:lnTo>
                  <a:lnTo>
                    <a:pt x="398322" y="98958"/>
                  </a:lnTo>
                  <a:lnTo>
                    <a:pt x="402348" y="82448"/>
                  </a:lnTo>
                  <a:close/>
                </a:path>
                <a:path w="633730" h="153670">
                  <a:moveTo>
                    <a:pt x="517105" y="58966"/>
                  </a:moveTo>
                  <a:lnTo>
                    <a:pt x="515099" y="46101"/>
                  </a:lnTo>
                  <a:lnTo>
                    <a:pt x="513549" y="36156"/>
                  </a:lnTo>
                  <a:lnTo>
                    <a:pt x="507873" y="25844"/>
                  </a:lnTo>
                  <a:lnTo>
                    <a:pt x="503237" y="17411"/>
                  </a:lnTo>
                  <a:lnTo>
                    <a:pt x="486638" y="4699"/>
                  </a:lnTo>
                  <a:lnTo>
                    <a:pt x="485063" y="4381"/>
                  </a:lnTo>
                  <a:lnTo>
                    <a:pt x="485063" y="46101"/>
                  </a:lnTo>
                  <a:lnTo>
                    <a:pt x="442023" y="46101"/>
                  </a:lnTo>
                  <a:lnTo>
                    <a:pt x="444068" y="38112"/>
                  </a:lnTo>
                  <a:lnTo>
                    <a:pt x="448284" y="31686"/>
                  </a:lnTo>
                  <a:lnTo>
                    <a:pt x="454507" y="27406"/>
                  </a:lnTo>
                  <a:lnTo>
                    <a:pt x="462572" y="25844"/>
                  </a:lnTo>
                  <a:lnTo>
                    <a:pt x="472211" y="27584"/>
                  </a:lnTo>
                  <a:lnTo>
                    <a:pt x="479031" y="32169"/>
                  </a:lnTo>
                  <a:lnTo>
                    <a:pt x="483235" y="38658"/>
                  </a:lnTo>
                  <a:lnTo>
                    <a:pt x="485063" y="46101"/>
                  </a:lnTo>
                  <a:lnTo>
                    <a:pt x="485063" y="4381"/>
                  </a:lnTo>
                  <a:lnTo>
                    <a:pt x="464273" y="12"/>
                  </a:lnTo>
                  <a:lnTo>
                    <a:pt x="442112" y="4356"/>
                  </a:lnTo>
                  <a:lnTo>
                    <a:pt x="424383" y="16510"/>
                  </a:lnTo>
                  <a:lnTo>
                    <a:pt x="412610" y="35153"/>
                  </a:lnTo>
                  <a:lnTo>
                    <a:pt x="408343" y="58966"/>
                  </a:lnTo>
                  <a:lnTo>
                    <a:pt x="412483" y="83223"/>
                  </a:lnTo>
                  <a:lnTo>
                    <a:pt x="424319" y="101752"/>
                  </a:lnTo>
                  <a:lnTo>
                    <a:pt x="442925" y="113576"/>
                  </a:lnTo>
                  <a:lnTo>
                    <a:pt x="467410" y="117729"/>
                  </a:lnTo>
                  <a:lnTo>
                    <a:pt x="480072" y="116509"/>
                  </a:lnTo>
                  <a:lnTo>
                    <a:pt x="492366" y="112953"/>
                  </a:lnTo>
                  <a:lnTo>
                    <a:pt x="503402" y="107213"/>
                  </a:lnTo>
                  <a:lnTo>
                    <a:pt x="512318" y="99441"/>
                  </a:lnTo>
                  <a:lnTo>
                    <a:pt x="499452" y="89776"/>
                  </a:lnTo>
                  <a:lnTo>
                    <a:pt x="488861" y="81813"/>
                  </a:lnTo>
                  <a:lnTo>
                    <a:pt x="484136" y="86779"/>
                  </a:lnTo>
                  <a:lnTo>
                    <a:pt x="476465" y="89776"/>
                  </a:lnTo>
                  <a:lnTo>
                    <a:pt x="467410" y="89776"/>
                  </a:lnTo>
                  <a:lnTo>
                    <a:pt x="458470" y="88633"/>
                  </a:lnTo>
                  <a:lnTo>
                    <a:pt x="450430" y="84937"/>
                  </a:lnTo>
                  <a:lnTo>
                    <a:pt x="444411" y="78333"/>
                  </a:lnTo>
                  <a:lnTo>
                    <a:pt x="441553" y="68465"/>
                  </a:lnTo>
                  <a:lnTo>
                    <a:pt x="516623" y="68465"/>
                  </a:lnTo>
                  <a:lnTo>
                    <a:pt x="516864" y="66319"/>
                  </a:lnTo>
                  <a:lnTo>
                    <a:pt x="517105" y="63258"/>
                  </a:lnTo>
                  <a:lnTo>
                    <a:pt x="517105" y="58966"/>
                  </a:lnTo>
                  <a:close/>
                </a:path>
                <a:path w="633730" h="153670">
                  <a:moveTo>
                    <a:pt x="633463" y="60274"/>
                  </a:moveTo>
                  <a:lnTo>
                    <a:pt x="619112" y="14338"/>
                  </a:lnTo>
                  <a:lnTo>
                    <a:pt x="599973" y="2844"/>
                  </a:lnTo>
                  <a:lnTo>
                    <a:pt x="599973" y="60921"/>
                  </a:lnTo>
                  <a:lnTo>
                    <a:pt x="598690" y="73418"/>
                  </a:lnTo>
                  <a:lnTo>
                    <a:pt x="594931" y="82448"/>
                  </a:lnTo>
                  <a:lnTo>
                    <a:pt x="588784" y="87934"/>
                  </a:lnTo>
                  <a:lnTo>
                    <a:pt x="580364" y="89776"/>
                  </a:lnTo>
                  <a:lnTo>
                    <a:pt x="570826" y="89776"/>
                  </a:lnTo>
                  <a:lnTo>
                    <a:pt x="563156" y="86321"/>
                  </a:lnTo>
                  <a:lnTo>
                    <a:pt x="558139" y="80086"/>
                  </a:lnTo>
                  <a:lnTo>
                    <a:pt x="558139" y="37465"/>
                  </a:lnTo>
                  <a:lnTo>
                    <a:pt x="562927" y="31889"/>
                  </a:lnTo>
                  <a:lnTo>
                    <a:pt x="568172" y="27965"/>
                  </a:lnTo>
                  <a:lnTo>
                    <a:pt x="578472" y="27965"/>
                  </a:lnTo>
                  <a:lnTo>
                    <a:pt x="587273" y="29845"/>
                  </a:lnTo>
                  <a:lnTo>
                    <a:pt x="594067" y="35725"/>
                  </a:lnTo>
                  <a:lnTo>
                    <a:pt x="598436" y="45961"/>
                  </a:lnTo>
                  <a:lnTo>
                    <a:pt x="599973" y="60921"/>
                  </a:lnTo>
                  <a:lnTo>
                    <a:pt x="599973" y="2844"/>
                  </a:lnTo>
                  <a:lnTo>
                    <a:pt x="584682" y="12"/>
                  </a:lnTo>
                  <a:lnTo>
                    <a:pt x="576376" y="812"/>
                  </a:lnTo>
                  <a:lnTo>
                    <a:pt x="569277" y="2921"/>
                  </a:lnTo>
                  <a:lnTo>
                    <a:pt x="563232" y="5956"/>
                  </a:lnTo>
                  <a:lnTo>
                    <a:pt x="558139" y="9512"/>
                  </a:lnTo>
                  <a:lnTo>
                    <a:pt x="558139" y="2374"/>
                  </a:lnTo>
                  <a:lnTo>
                    <a:pt x="525157" y="2374"/>
                  </a:lnTo>
                  <a:lnTo>
                    <a:pt x="525157" y="153390"/>
                  </a:lnTo>
                  <a:lnTo>
                    <a:pt x="558139" y="153390"/>
                  </a:lnTo>
                  <a:lnTo>
                    <a:pt x="558139" y="108927"/>
                  </a:lnTo>
                  <a:lnTo>
                    <a:pt x="563257" y="112395"/>
                  </a:lnTo>
                  <a:lnTo>
                    <a:pt x="569518" y="115189"/>
                  </a:lnTo>
                  <a:lnTo>
                    <a:pt x="576732" y="117055"/>
                  </a:lnTo>
                  <a:lnTo>
                    <a:pt x="584682" y="117729"/>
                  </a:lnTo>
                  <a:lnTo>
                    <a:pt x="605409" y="113499"/>
                  </a:lnTo>
                  <a:lnTo>
                    <a:pt x="611339" y="108927"/>
                  </a:lnTo>
                  <a:lnTo>
                    <a:pt x="620725" y="101676"/>
                  </a:lnTo>
                  <a:lnTo>
                    <a:pt x="626935" y="89776"/>
                  </a:lnTo>
                  <a:lnTo>
                    <a:pt x="630212" y="83502"/>
                  </a:lnTo>
                  <a:lnTo>
                    <a:pt x="633463" y="60274"/>
                  </a:lnTo>
                  <a:close/>
                </a:path>
              </a:pathLst>
            </a:custGeom>
            <a:solidFill>
              <a:srgbClr val="FFFFFF"/>
            </a:solidFill>
          </p:spPr>
          <p:txBody>
            <a:bodyPr wrap="square" lIns="0" tIns="0" rIns="0" bIns="0" rtlCol="0"/>
            <a:lstStyle/>
            <a:p>
              <a:endParaRPr/>
            </a:p>
          </p:txBody>
        </p:sp>
        <p:sp>
          <p:nvSpPr>
            <p:cNvPr id="7" name="object 7"/>
            <p:cNvSpPr/>
            <p:nvPr/>
          </p:nvSpPr>
          <p:spPr>
            <a:xfrm>
              <a:off x="1386420" y="368300"/>
              <a:ext cx="191135" cy="191135"/>
            </a:xfrm>
            <a:custGeom>
              <a:avLst/>
              <a:gdLst/>
              <a:ahLst/>
              <a:cxnLst/>
              <a:rect l="l" t="t" r="r" b="b"/>
              <a:pathLst>
                <a:path w="191134" h="191134">
                  <a:moveTo>
                    <a:pt x="190563" y="0"/>
                  </a:moveTo>
                  <a:lnTo>
                    <a:pt x="0" y="0"/>
                  </a:lnTo>
                  <a:lnTo>
                    <a:pt x="0" y="190550"/>
                  </a:lnTo>
                  <a:lnTo>
                    <a:pt x="190563" y="190550"/>
                  </a:lnTo>
                  <a:lnTo>
                    <a:pt x="190563" y="0"/>
                  </a:lnTo>
                  <a:close/>
                </a:path>
              </a:pathLst>
            </a:custGeom>
            <a:solidFill>
              <a:srgbClr val="E1000F"/>
            </a:solidFill>
          </p:spPr>
          <p:txBody>
            <a:bodyPr wrap="square" lIns="0" tIns="0" rIns="0" bIns="0" rtlCol="0"/>
            <a:lstStyle/>
            <a:p>
              <a:endParaRPr/>
            </a:p>
          </p:txBody>
        </p:sp>
        <p:sp>
          <p:nvSpPr>
            <p:cNvPr id="8" name="object 8"/>
            <p:cNvSpPr/>
            <p:nvPr/>
          </p:nvSpPr>
          <p:spPr>
            <a:xfrm>
              <a:off x="1411657" y="393541"/>
              <a:ext cx="140335" cy="140335"/>
            </a:xfrm>
            <a:custGeom>
              <a:avLst/>
              <a:gdLst/>
              <a:ahLst/>
              <a:cxnLst/>
              <a:rect l="l" t="t" r="r" b="b"/>
              <a:pathLst>
                <a:path w="140334" h="140334">
                  <a:moveTo>
                    <a:pt x="83876" y="101727"/>
                  </a:moveTo>
                  <a:lnTo>
                    <a:pt x="56121" y="101727"/>
                  </a:lnTo>
                  <a:lnTo>
                    <a:pt x="57645" y="102298"/>
                  </a:lnTo>
                  <a:lnTo>
                    <a:pt x="59220" y="102946"/>
                  </a:lnTo>
                  <a:lnTo>
                    <a:pt x="60210" y="104419"/>
                  </a:lnTo>
                  <a:lnTo>
                    <a:pt x="60210" y="135547"/>
                  </a:lnTo>
                  <a:lnTo>
                    <a:pt x="64579" y="140106"/>
                  </a:lnTo>
                  <a:lnTo>
                    <a:pt x="75488" y="140106"/>
                  </a:lnTo>
                  <a:lnTo>
                    <a:pt x="79908" y="135547"/>
                  </a:lnTo>
                  <a:lnTo>
                    <a:pt x="79908" y="104419"/>
                  </a:lnTo>
                  <a:lnTo>
                    <a:pt x="80886" y="102946"/>
                  </a:lnTo>
                  <a:lnTo>
                    <a:pt x="82410" y="102298"/>
                  </a:lnTo>
                  <a:lnTo>
                    <a:pt x="83876" y="101727"/>
                  </a:lnTo>
                  <a:close/>
                </a:path>
                <a:path w="140334" h="140334">
                  <a:moveTo>
                    <a:pt x="18580" y="9537"/>
                  </a:moveTo>
                  <a:lnTo>
                    <a:pt x="9537" y="18554"/>
                  </a:lnTo>
                  <a:lnTo>
                    <a:pt x="9664" y="25984"/>
                  </a:lnTo>
                  <a:lnTo>
                    <a:pt x="14274" y="30657"/>
                  </a:lnTo>
                  <a:lnTo>
                    <a:pt x="36817" y="53200"/>
                  </a:lnTo>
                  <a:lnTo>
                    <a:pt x="38049" y="54368"/>
                  </a:lnTo>
                  <a:lnTo>
                    <a:pt x="38392" y="56134"/>
                  </a:lnTo>
                  <a:lnTo>
                    <a:pt x="37739" y="57645"/>
                  </a:lnTo>
                  <a:lnTo>
                    <a:pt x="37109" y="59207"/>
                  </a:lnTo>
                  <a:lnTo>
                    <a:pt x="35636" y="60210"/>
                  </a:lnTo>
                  <a:lnTo>
                    <a:pt x="7404" y="60210"/>
                  </a:lnTo>
                  <a:lnTo>
                    <a:pt x="4787" y="61226"/>
                  </a:lnTo>
                  <a:lnTo>
                    <a:pt x="1015" y="65024"/>
                  </a:lnTo>
                  <a:lnTo>
                    <a:pt x="12" y="67462"/>
                  </a:lnTo>
                  <a:lnTo>
                    <a:pt x="0" y="75476"/>
                  </a:lnTo>
                  <a:lnTo>
                    <a:pt x="4508" y="79895"/>
                  </a:lnTo>
                  <a:lnTo>
                    <a:pt x="35642" y="79908"/>
                  </a:lnTo>
                  <a:lnTo>
                    <a:pt x="37109" y="80899"/>
                  </a:lnTo>
                  <a:lnTo>
                    <a:pt x="37749" y="82410"/>
                  </a:lnTo>
                  <a:lnTo>
                    <a:pt x="38379" y="83972"/>
                  </a:lnTo>
                  <a:lnTo>
                    <a:pt x="38049" y="85699"/>
                  </a:lnTo>
                  <a:lnTo>
                    <a:pt x="36817" y="86842"/>
                  </a:lnTo>
                  <a:lnTo>
                    <a:pt x="14274" y="109448"/>
                  </a:lnTo>
                  <a:lnTo>
                    <a:pt x="9639" y="114071"/>
                  </a:lnTo>
                  <a:lnTo>
                    <a:pt x="9537" y="121500"/>
                  </a:lnTo>
                  <a:lnTo>
                    <a:pt x="14020" y="126047"/>
                  </a:lnTo>
                  <a:lnTo>
                    <a:pt x="18541" y="130517"/>
                  </a:lnTo>
                  <a:lnTo>
                    <a:pt x="25971" y="130441"/>
                  </a:lnTo>
                  <a:lnTo>
                    <a:pt x="30427" y="126022"/>
                  </a:lnTo>
                  <a:lnTo>
                    <a:pt x="54368" y="102057"/>
                  </a:lnTo>
                  <a:lnTo>
                    <a:pt x="56121" y="101727"/>
                  </a:lnTo>
                  <a:lnTo>
                    <a:pt x="83908" y="101714"/>
                  </a:lnTo>
                  <a:lnTo>
                    <a:pt x="118058" y="101714"/>
                  </a:lnTo>
                  <a:lnTo>
                    <a:pt x="112200" y="95846"/>
                  </a:lnTo>
                  <a:lnTo>
                    <a:pt x="65023" y="95834"/>
                  </a:lnTo>
                  <a:lnTo>
                    <a:pt x="61379" y="92087"/>
                  </a:lnTo>
                  <a:lnTo>
                    <a:pt x="61379" y="45847"/>
                  </a:lnTo>
                  <a:lnTo>
                    <a:pt x="65023" y="42151"/>
                  </a:lnTo>
                  <a:lnTo>
                    <a:pt x="114305" y="42125"/>
                  </a:lnTo>
                  <a:lnTo>
                    <a:pt x="118040" y="38392"/>
                  </a:lnTo>
                  <a:lnTo>
                    <a:pt x="56133" y="38392"/>
                  </a:lnTo>
                  <a:lnTo>
                    <a:pt x="54368" y="38049"/>
                  </a:lnTo>
                  <a:lnTo>
                    <a:pt x="53212" y="36817"/>
                  </a:lnTo>
                  <a:lnTo>
                    <a:pt x="30619" y="14274"/>
                  </a:lnTo>
                  <a:lnTo>
                    <a:pt x="25971" y="9664"/>
                  </a:lnTo>
                  <a:lnTo>
                    <a:pt x="18580" y="9537"/>
                  </a:lnTo>
                  <a:close/>
                </a:path>
                <a:path w="140334" h="140334">
                  <a:moveTo>
                    <a:pt x="118058" y="101714"/>
                  </a:moveTo>
                  <a:lnTo>
                    <a:pt x="83908" y="101714"/>
                  </a:lnTo>
                  <a:lnTo>
                    <a:pt x="85674" y="102057"/>
                  </a:lnTo>
                  <a:lnTo>
                    <a:pt x="114071" y="130441"/>
                  </a:lnTo>
                  <a:lnTo>
                    <a:pt x="121488" y="130517"/>
                  </a:lnTo>
                  <a:lnTo>
                    <a:pt x="126022" y="126022"/>
                  </a:lnTo>
                  <a:lnTo>
                    <a:pt x="130530" y="121500"/>
                  </a:lnTo>
                  <a:lnTo>
                    <a:pt x="130441" y="114071"/>
                  </a:lnTo>
                  <a:lnTo>
                    <a:pt x="125768" y="109435"/>
                  </a:lnTo>
                  <a:lnTo>
                    <a:pt x="118058" y="101714"/>
                  </a:lnTo>
                  <a:close/>
                </a:path>
                <a:path w="140334" h="140334">
                  <a:moveTo>
                    <a:pt x="114305" y="42125"/>
                  </a:moveTo>
                  <a:lnTo>
                    <a:pt x="74040" y="42125"/>
                  </a:lnTo>
                  <a:lnTo>
                    <a:pt x="77673" y="45847"/>
                  </a:lnTo>
                  <a:lnTo>
                    <a:pt x="77711" y="92087"/>
                  </a:lnTo>
                  <a:lnTo>
                    <a:pt x="74040" y="95834"/>
                  </a:lnTo>
                  <a:lnTo>
                    <a:pt x="69570" y="95846"/>
                  </a:lnTo>
                  <a:lnTo>
                    <a:pt x="112200" y="95846"/>
                  </a:lnTo>
                  <a:lnTo>
                    <a:pt x="102044" y="85674"/>
                  </a:lnTo>
                  <a:lnTo>
                    <a:pt x="101688" y="83921"/>
                  </a:lnTo>
                  <a:lnTo>
                    <a:pt x="102366" y="82397"/>
                  </a:lnTo>
                  <a:lnTo>
                    <a:pt x="102946" y="80886"/>
                  </a:lnTo>
                  <a:lnTo>
                    <a:pt x="104432" y="79908"/>
                  </a:lnTo>
                  <a:lnTo>
                    <a:pt x="132757" y="79895"/>
                  </a:lnTo>
                  <a:lnTo>
                    <a:pt x="135280" y="78803"/>
                  </a:lnTo>
                  <a:lnTo>
                    <a:pt x="137210" y="76898"/>
                  </a:lnTo>
                  <a:lnTo>
                    <a:pt x="139052" y="75044"/>
                  </a:lnTo>
                  <a:lnTo>
                    <a:pt x="140080" y="72593"/>
                  </a:lnTo>
                  <a:lnTo>
                    <a:pt x="140093" y="67462"/>
                  </a:lnTo>
                  <a:lnTo>
                    <a:pt x="139052" y="65024"/>
                  </a:lnTo>
                  <a:lnTo>
                    <a:pt x="137236" y="63182"/>
                  </a:lnTo>
                  <a:lnTo>
                    <a:pt x="135280" y="61252"/>
                  </a:lnTo>
                  <a:lnTo>
                    <a:pt x="132789" y="60236"/>
                  </a:lnTo>
                  <a:lnTo>
                    <a:pt x="130073" y="60236"/>
                  </a:lnTo>
                  <a:lnTo>
                    <a:pt x="129298" y="60210"/>
                  </a:lnTo>
                  <a:lnTo>
                    <a:pt x="105003" y="60210"/>
                  </a:lnTo>
                  <a:lnTo>
                    <a:pt x="103962" y="59740"/>
                  </a:lnTo>
                  <a:lnTo>
                    <a:pt x="102857" y="58623"/>
                  </a:lnTo>
                  <a:lnTo>
                    <a:pt x="102539" y="58153"/>
                  </a:lnTo>
                  <a:lnTo>
                    <a:pt x="102356" y="57632"/>
                  </a:lnTo>
                  <a:lnTo>
                    <a:pt x="101688" y="56134"/>
                  </a:lnTo>
                  <a:lnTo>
                    <a:pt x="102057" y="54368"/>
                  </a:lnTo>
                  <a:lnTo>
                    <a:pt x="114305" y="42125"/>
                  </a:lnTo>
                  <a:close/>
                </a:path>
                <a:path w="140334" h="140334">
                  <a:moveTo>
                    <a:pt x="132727" y="60210"/>
                  </a:moveTo>
                  <a:lnTo>
                    <a:pt x="129971" y="60210"/>
                  </a:lnTo>
                  <a:lnTo>
                    <a:pt x="132789" y="60236"/>
                  </a:lnTo>
                  <a:close/>
                </a:path>
                <a:path w="140334" h="140334">
                  <a:moveTo>
                    <a:pt x="72593" y="0"/>
                  </a:moveTo>
                  <a:lnTo>
                    <a:pt x="64579" y="0"/>
                  </a:lnTo>
                  <a:lnTo>
                    <a:pt x="60210" y="4521"/>
                  </a:lnTo>
                  <a:lnTo>
                    <a:pt x="60210" y="35623"/>
                  </a:lnTo>
                  <a:lnTo>
                    <a:pt x="59220" y="37096"/>
                  </a:lnTo>
                  <a:lnTo>
                    <a:pt x="56133" y="38392"/>
                  </a:lnTo>
                  <a:lnTo>
                    <a:pt x="83908" y="38392"/>
                  </a:lnTo>
                  <a:lnTo>
                    <a:pt x="80886" y="37096"/>
                  </a:lnTo>
                  <a:lnTo>
                    <a:pt x="79908" y="35623"/>
                  </a:lnTo>
                  <a:lnTo>
                    <a:pt x="79908" y="7366"/>
                  </a:lnTo>
                  <a:lnTo>
                    <a:pt x="78803" y="4775"/>
                  </a:lnTo>
                  <a:lnTo>
                    <a:pt x="76923" y="2844"/>
                  </a:lnTo>
                  <a:lnTo>
                    <a:pt x="75031" y="1003"/>
                  </a:lnTo>
                  <a:lnTo>
                    <a:pt x="72593" y="0"/>
                  </a:lnTo>
                  <a:close/>
                </a:path>
                <a:path w="140334" h="140334">
                  <a:moveTo>
                    <a:pt x="121488" y="9537"/>
                  </a:moveTo>
                  <a:lnTo>
                    <a:pt x="114046" y="9664"/>
                  </a:lnTo>
                  <a:lnTo>
                    <a:pt x="109448" y="14287"/>
                  </a:lnTo>
                  <a:lnTo>
                    <a:pt x="86829" y="36817"/>
                  </a:lnTo>
                  <a:lnTo>
                    <a:pt x="85674" y="38049"/>
                  </a:lnTo>
                  <a:lnTo>
                    <a:pt x="83908" y="38392"/>
                  </a:lnTo>
                  <a:lnTo>
                    <a:pt x="118040" y="38392"/>
                  </a:lnTo>
                  <a:lnTo>
                    <a:pt x="130454" y="25984"/>
                  </a:lnTo>
                  <a:lnTo>
                    <a:pt x="130530" y="18554"/>
                  </a:lnTo>
                  <a:lnTo>
                    <a:pt x="126022" y="14020"/>
                  </a:lnTo>
                  <a:lnTo>
                    <a:pt x="121488" y="9537"/>
                  </a:lnTo>
                  <a:close/>
                </a:path>
              </a:pathLst>
            </a:custGeom>
            <a:solidFill>
              <a:srgbClr val="FFFFFF"/>
            </a:solidFill>
          </p:spPr>
          <p:txBody>
            <a:bodyPr wrap="square" lIns="0" tIns="0" rIns="0" bIns="0" rtlCol="0"/>
            <a:lstStyle/>
            <a:p>
              <a:endParaRPr/>
            </a:p>
          </p:txBody>
        </p:sp>
      </p:grpSp>
      <p:pic>
        <p:nvPicPr>
          <p:cNvPr id="9" name="object 9"/>
          <p:cNvPicPr/>
          <p:nvPr/>
        </p:nvPicPr>
        <p:blipFill>
          <a:blip r:embed="rId2" cstate="print"/>
          <a:stretch>
            <a:fillRect/>
          </a:stretch>
        </p:blipFill>
        <p:spPr>
          <a:xfrm>
            <a:off x="444501" y="222250"/>
            <a:ext cx="654577" cy="574859"/>
          </a:xfrm>
          <a:prstGeom prst="rect">
            <a:avLst/>
          </a:prstGeom>
        </p:spPr>
      </p:pic>
      <p:sp>
        <p:nvSpPr>
          <p:cNvPr id="10" name="object 10"/>
          <p:cNvSpPr txBox="1"/>
          <p:nvPr/>
        </p:nvSpPr>
        <p:spPr>
          <a:xfrm>
            <a:off x="989276" y="2590800"/>
            <a:ext cx="6941874" cy="3349635"/>
          </a:xfrm>
          <a:prstGeom prst="rect">
            <a:avLst/>
          </a:prstGeom>
        </p:spPr>
        <p:txBody>
          <a:bodyPr vert="horz" wrap="square" lIns="0" tIns="12700" rIns="0" bIns="0" rtlCol="0">
            <a:spAutoFit/>
          </a:bodyPr>
          <a:lstStyle/>
          <a:p>
            <a:pPr marL="171450" indent="-159385">
              <a:lnSpc>
                <a:spcPct val="100000"/>
              </a:lnSpc>
              <a:spcBef>
                <a:spcPts val="500"/>
              </a:spcBef>
              <a:buClr>
                <a:srgbClr val="E1000F"/>
              </a:buClr>
              <a:buChar char="&gt;"/>
              <a:tabLst>
                <a:tab pos="172085" algn="l"/>
              </a:tabLst>
            </a:pPr>
            <a:r>
              <a:rPr lang="fr-FR" sz="1400" spc="-15" dirty="0">
                <a:latin typeface="Arial"/>
                <a:cs typeface="Arial"/>
              </a:rPr>
              <a:t>Des études en </a:t>
            </a:r>
            <a:r>
              <a:rPr lang="fr-FR" sz="1400" b="1" spc="-15" dirty="0">
                <a:solidFill>
                  <a:srgbClr val="FF0000"/>
                </a:solidFill>
                <a:latin typeface="Arial"/>
                <a:cs typeface="Arial"/>
              </a:rPr>
              <a:t>3 ans </a:t>
            </a:r>
            <a:r>
              <a:rPr lang="fr-FR" sz="1400" spc="-15" dirty="0">
                <a:latin typeface="Arial"/>
                <a:cs typeface="Arial"/>
              </a:rPr>
              <a:t>dans un IUT (Institut universitaire de technologie)</a:t>
            </a:r>
          </a:p>
          <a:p>
            <a:pPr marL="171450" indent="-159385">
              <a:lnSpc>
                <a:spcPct val="100000"/>
              </a:lnSpc>
              <a:spcBef>
                <a:spcPts val="500"/>
              </a:spcBef>
              <a:buClr>
                <a:srgbClr val="E1000F"/>
              </a:buClr>
              <a:buChar char="&gt;"/>
              <a:tabLst>
                <a:tab pos="172085" algn="l"/>
              </a:tabLst>
            </a:pPr>
            <a:r>
              <a:rPr sz="1400" spc="-15" dirty="0">
                <a:latin typeface="Arial"/>
                <a:cs typeface="Arial"/>
              </a:rPr>
              <a:t>L</a:t>
            </a:r>
            <a:r>
              <a:rPr lang="fr-FR" sz="1400" spc="-15" dirty="0">
                <a:latin typeface="Arial"/>
                <a:cs typeface="Arial"/>
              </a:rPr>
              <a:t>a formation</a:t>
            </a:r>
            <a:r>
              <a:rPr sz="1400" spc="-15" dirty="0">
                <a:latin typeface="Arial"/>
                <a:cs typeface="Arial"/>
              </a:rPr>
              <a:t> </a:t>
            </a:r>
            <a:r>
              <a:rPr sz="1400" spc="-5" dirty="0" err="1">
                <a:latin typeface="Arial"/>
                <a:cs typeface="Arial"/>
              </a:rPr>
              <a:t>est</a:t>
            </a:r>
            <a:r>
              <a:rPr sz="1400" spc="-10" dirty="0">
                <a:latin typeface="Arial"/>
                <a:cs typeface="Arial"/>
              </a:rPr>
              <a:t> </a:t>
            </a:r>
            <a:r>
              <a:rPr sz="1400" b="1" spc="-5" dirty="0" err="1">
                <a:solidFill>
                  <a:srgbClr val="FF0000"/>
                </a:solidFill>
                <a:latin typeface="Arial"/>
                <a:cs typeface="Arial"/>
              </a:rPr>
              <a:t>sélecti</a:t>
            </a:r>
            <a:r>
              <a:rPr lang="fr-FR" sz="1400" b="1" spc="-5" dirty="0" err="1">
                <a:solidFill>
                  <a:srgbClr val="FF0000"/>
                </a:solidFill>
                <a:latin typeface="Arial"/>
                <a:cs typeface="Arial"/>
              </a:rPr>
              <a:t>ve</a:t>
            </a:r>
            <a:r>
              <a:rPr lang="fr-FR" sz="1400" spc="-5" dirty="0">
                <a:latin typeface="Arial"/>
                <a:cs typeface="Arial"/>
              </a:rPr>
              <a:t>. L</a:t>
            </a:r>
            <a:r>
              <a:rPr sz="1400" spc="-5" dirty="0">
                <a:latin typeface="Arial"/>
                <a:cs typeface="Arial"/>
              </a:rPr>
              <a:t>e</a:t>
            </a:r>
            <a:r>
              <a:rPr sz="1400" spc="-15" dirty="0">
                <a:latin typeface="Arial"/>
                <a:cs typeface="Arial"/>
              </a:rPr>
              <a:t> </a:t>
            </a:r>
            <a:r>
              <a:rPr sz="1400" b="1" spc="-5" dirty="0">
                <a:latin typeface="Arial"/>
                <a:cs typeface="Arial"/>
              </a:rPr>
              <a:t>rythme</a:t>
            </a:r>
            <a:r>
              <a:rPr sz="1400" b="1" spc="-10" dirty="0">
                <a:latin typeface="Arial"/>
                <a:cs typeface="Arial"/>
              </a:rPr>
              <a:t> </a:t>
            </a:r>
            <a:r>
              <a:rPr sz="1400" b="1" dirty="0">
                <a:latin typeface="Arial"/>
                <a:cs typeface="Arial"/>
              </a:rPr>
              <a:t>de</a:t>
            </a:r>
            <a:r>
              <a:rPr sz="1400" b="1" spc="-5" dirty="0">
                <a:latin typeface="Arial"/>
                <a:cs typeface="Arial"/>
              </a:rPr>
              <a:t> </a:t>
            </a:r>
            <a:r>
              <a:rPr sz="1400" b="1" dirty="0">
                <a:latin typeface="Arial"/>
                <a:cs typeface="Arial"/>
              </a:rPr>
              <a:t>travail</a:t>
            </a:r>
            <a:r>
              <a:rPr sz="1400" b="1" spc="-5" dirty="0">
                <a:latin typeface="Arial"/>
                <a:cs typeface="Arial"/>
              </a:rPr>
              <a:t> </a:t>
            </a:r>
            <a:r>
              <a:rPr lang="fr-FR" sz="1400" b="1" spc="-5" dirty="0">
                <a:latin typeface="Arial"/>
                <a:cs typeface="Arial"/>
              </a:rPr>
              <a:t>est </a:t>
            </a:r>
            <a:r>
              <a:rPr sz="1400" b="1" spc="-5" dirty="0" err="1">
                <a:latin typeface="Arial"/>
                <a:cs typeface="Arial"/>
              </a:rPr>
              <a:t>soutenu</a:t>
            </a:r>
            <a:r>
              <a:rPr lang="fr-FR" sz="1400" dirty="0">
                <a:latin typeface="Arial"/>
                <a:cs typeface="Arial"/>
              </a:rPr>
              <a:t> </a:t>
            </a:r>
            <a:r>
              <a:rPr sz="1400" dirty="0">
                <a:latin typeface="Arial"/>
                <a:cs typeface="Arial"/>
              </a:rPr>
              <a:t>(entre</a:t>
            </a:r>
            <a:r>
              <a:rPr sz="1400" spc="-10" dirty="0">
                <a:latin typeface="Arial"/>
                <a:cs typeface="Arial"/>
              </a:rPr>
              <a:t> </a:t>
            </a:r>
            <a:r>
              <a:rPr sz="1400" spc="-5" dirty="0">
                <a:latin typeface="Arial"/>
                <a:cs typeface="Arial"/>
              </a:rPr>
              <a:t>35</a:t>
            </a:r>
            <a:r>
              <a:rPr sz="1400" spc="-15" dirty="0">
                <a:latin typeface="Arial"/>
                <a:cs typeface="Arial"/>
              </a:rPr>
              <a:t> </a:t>
            </a:r>
            <a:r>
              <a:rPr sz="1400" spc="-5" dirty="0">
                <a:latin typeface="Arial"/>
                <a:cs typeface="Arial"/>
              </a:rPr>
              <a:t>et</a:t>
            </a:r>
            <a:r>
              <a:rPr sz="1400" spc="-10" dirty="0">
                <a:latin typeface="Arial"/>
                <a:cs typeface="Arial"/>
              </a:rPr>
              <a:t> </a:t>
            </a:r>
            <a:r>
              <a:rPr sz="1400" spc="-5" dirty="0">
                <a:latin typeface="Arial"/>
                <a:cs typeface="Arial"/>
              </a:rPr>
              <a:t>40</a:t>
            </a:r>
            <a:r>
              <a:rPr sz="1400" spc="-15" dirty="0">
                <a:latin typeface="Arial"/>
                <a:cs typeface="Arial"/>
              </a:rPr>
              <a:t> </a:t>
            </a:r>
            <a:r>
              <a:rPr sz="1400" spc="-5" dirty="0">
                <a:latin typeface="Arial"/>
                <a:cs typeface="Arial"/>
              </a:rPr>
              <a:t>heures</a:t>
            </a:r>
            <a:r>
              <a:rPr sz="1400" spc="-10" dirty="0">
                <a:latin typeface="Arial"/>
                <a:cs typeface="Arial"/>
              </a:rPr>
              <a:t> </a:t>
            </a:r>
            <a:r>
              <a:rPr sz="1400" spc="-5" dirty="0">
                <a:latin typeface="Arial"/>
                <a:cs typeface="Arial"/>
              </a:rPr>
              <a:t>de</a:t>
            </a:r>
            <a:r>
              <a:rPr sz="1400" spc="-15" dirty="0">
                <a:latin typeface="Arial"/>
                <a:cs typeface="Arial"/>
              </a:rPr>
              <a:t> </a:t>
            </a:r>
            <a:r>
              <a:rPr sz="1400" dirty="0">
                <a:latin typeface="Arial"/>
                <a:cs typeface="Arial"/>
              </a:rPr>
              <a:t>cours</a:t>
            </a:r>
            <a:r>
              <a:rPr sz="1400" spc="-5" dirty="0">
                <a:latin typeface="Arial"/>
                <a:cs typeface="Arial"/>
              </a:rPr>
              <a:t> par</a:t>
            </a:r>
            <a:r>
              <a:rPr sz="1400" spc="-15" dirty="0">
                <a:latin typeface="Arial"/>
                <a:cs typeface="Arial"/>
              </a:rPr>
              <a:t> </a:t>
            </a:r>
            <a:r>
              <a:rPr sz="1400" dirty="0" err="1">
                <a:latin typeface="Arial"/>
                <a:cs typeface="Arial"/>
              </a:rPr>
              <a:t>semaine</a:t>
            </a:r>
            <a:r>
              <a:rPr sz="1400" dirty="0">
                <a:latin typeface="Arial"/>
                <a:cs typeface="Arial"/>
              </a:rPr>
              <a:t>).</a:t>
            </a:r>
            <a:endParaRPr lang="fr-FR" sz="1400" dirty="0">
              <a:latin typeface="Arial"/>
              <a:cs typeface="Arial"/>
            </a:endParaRPr>
          </a:p>
          <a:p>
            <a:pPr marL="12700">
              <a:lnSpc>
                <a:spcPct val="100000"/>
              </a:lnSpc>
              <a:spcBef>
                <a:spcPts val="500"/>
              </a:spcBef>
            </a:pPr>
            <a:r>
              <a:rPr lang="fr-FR" sz="1400" b="1" dirty="0">
                <a:latin typeface="Arial"/>
                <a:cs typeface="Arial"/>
              </a:rPr>
              <a:t>Objectif</a:t>
            </a:r>
            <a:r>
              <a:rPr lang="fr-FR" sz="1400" spc="-10" dirty="0">
                <a:latin typeface="Arial"/>
                <a:cs typeface="Arial"/>
              </a:rPr>
              <a:t> </a:t>
            </a:r>
            <a:r>
              <a:rPr lang="fr-FR" sz="1400" dirty="0">
                <a:latin typeface="Arial"/>
                <a:cs typeface="Arial"/>
              </a:rPr>
              <a:t>:</a:t>
            </a:r>
            <a:r>
              <a:rPr lang="fr-FR" sz="1400" spc="-10" dirty="0">
                <a:latin typeface="Arial"/>
                <a:cs typeface="Arial"/>
              </a:rPr>
              <a:t> </a:t>
            </a:r>
            <a:r>
              <a:rPr lang="fr-FR" sz="1400" spc="-5" dirty="0">
                <a:latin typeface="Arial"/>
                <a:cs typeface="Arial"/>
              </a:rPr>
              <a:t>atteindre</a:t>
            </a:r>
            <a:r>
              <a:rPr lang="fr-FR" sz="1400" spc="-10" dirty="0">
                <a:latin typeface="Arial"/>
                <a:cs typeface="Arial"/>
              </a:rPr>
              <a:t> </a:t>
            </a:r>
            <a:r>
              <a:rPr lang="fr-FR" sz="1400" spc="-5" dirty="0">
                <a:latin typeface="Arial"/>
                <a:cs typeface="Arial"/>
              </a:rPr>
              <a:t>la</a:t>
            </a:r>
            <a:r>
              <a:rPr lang="fr-FR" sz="1400" spc="-15" dirty="0">
                <a:latin typeface="Arial"/>
                <a:cs typeface="Arial"/>
              </a:rPr>
              <a:t> </a:t>
            </a:r>
            <a:r>
              <a:rPr lang="fr-FR" sz="1400" spc="-5" dirty="0">
                <a:latin typeface="Arial"/>
                <a:cs typeface="Arial"/>
              </a:rPr>
              <a:t>polyvalence</a:t>
            </a:r>
            <a:r>
              <a:rPr lang="fr-FR" sz="1400" spc="-10" dirty="0">
                <a:latin typeface="Arial"/>
                <a:cs typeface="Arial"/>
              </a:rPr>
              <a:t> </a:t>
            </a:r>
            <a:r>
              <a:rPr lang="fr-FR" sz="1400" spc="-5" dirty="0">
                <a:latin typeface="Arial"/>
                <a:cs typeface="Arial"/>
              </a:rPr>
              <a:t>dans</a:t>
            </a:r>
            <a:r>
              <a:rPr lang="fr-FR" sz="1400" spc="-15" dirty="0">
                <a:latin typeface="Arial"/>
                <a:cs typeface="Arial"/>
              </a:rPr>
              <a:t> </a:t>
            </a:r>
            <a:r>
              <a:rPr lang="fr-FR" sz="1400" spc="-5" dirty="0">
                <a:latin typeface="Arial"/>
                <a:cs typeface="Arial"/>
              </a:rPr>
              <a:t>un</a:t>
            </a:r>
            <a:r>
              <a:rPr lang="fr-FR" sz="1400" spc="-10" dirty="0">
                <a:latin typeface="Arial"/>
                <a:cs typeface="Arial"/>
              </a:rPr>
              <a:t> </a:t>
            </a:r>
            <a:r>
              <a:rPr lang="fr-FR" sz="1400" spc="-5" dirty="0">
                <a:latin typeface="Arial"/>
                <a:cs typeface="Arial"/>
              </a:rPr>
              <a:t>domaine</a:t>
            </a:r>
            <a:r>
              <a:rPr lang="fr-FR" sz="1400" spc="-15" dirty="0">
                <a:latin typeface="Arial"/>
                <a:cs typeface="Arial"/>
              </a:rPr>
              <a:t> </a:t>
            </a:r>
            <a:r>
              <a:rPr lang="fr-FR" sz="1400" spc="-5" dirty="0">
                <a:latin typeface="Arial"/>
                <a:cs typeface="Arial"/>
              </a:rPr>
              <a:t>professionnel.</a:t>
            </a:r>
          </a:p>
          <a:p>
            <a:pPr marL="12700">
              <a:lnSpc>
                <a:spcPct val="100000"/>
              </a:lnSpc>
              <a:spcBef>
                <a:spcPts val="500"/>
              </a:spcBef>
            </a:pPr>
            <a:r>
              <a:rPr lang="fr-FR" sz="1400" spc="-5" dirty="0">
                <a:latin typeface="Arial"/>
                <a:cs typeface="Arial"/>
              </a:rPr>
              <a:t>Le diplôme permet l’accès direct à l’emploi (22 à 26 semaines de stage en entreprise en plus des cours magistraux, des TD et des TP) comme la poursuite d’études.</a:t>
            </a:r>
            <a:endParaRPr lang="fr-FR" sz="1400" dirty="0">
              <a:latin typeface="Arial"/>
              <a:cs typeface="Arial"/>
            </a:endParaRPr>
          </a:p>
          <a:p>
            <a:pPr marL="12065">
              <a:lnSpc>
                <a:spcPct val="100000"/>
              </a:lnSpc>
              <a:spcBef>
                <a:spcPts val="500"/>
              </a:spcBef>
              <a:buClr>
                <a:srgbClr val="E1000F"/>
              </a:buClr>
              <a:tabLst>
                <a:tab pos="172085" algn="l"/>
              </a:tabLst>
            </a:pPr>
            <a:endParaRPr lang="fr-FR" sz="1400" dirty="0">
              <a:latin typeface="Arial"/>
              <a:cs typeface="Arial"/>
            </a:endParaRPr>
          </a:p>
          <a:p>
            <a:pPr marL="171450" indent="-159385">
              <a:buClr>
                <a:srgbClr val="E1000F"/>
              </a:buClr>
              <a:buFontTx/>
              <a:buChar char="&gt;"/>
              <a:tabLst>
                <a:tab pos="172085" algn="l"/>
              </a:tabLst>
            </a:pPr>
            <a:r>
              <a:rPr lang="fr-FR" sz="1400" dirty="0">
                <a:latin typeface="Arial"/>
                <a:cs typeface="Arial"/>
              </a:rPr>
              <a:t> Pour candidater à cette formation, il faut s’inscrire et remplir </a:t>
            </a:r>
          </a:p>
          <a:p>
            <a:pPr marL="0" lvl="2" indent="0">
              <a:buClr>
                <a:srgbClr val="FF0000"/>
              </a:buClr>
              <a:buNone/>
            </a:pPr>
            <a:r>
              <a:rPr lang="fr-FR" sz="1400" dirty="0">
                <a:latin typeface="Arial"/>
                <a:cs typeface="Arial"/>
              </a:rPr>
              <a:t>un dossier sur </a:t>
            </a:r>
            <a:r>
              <a:rPr lang="fr-FR" sz="1400" dirty="0" err="1" smtClean="0">
                <a:latin typeface="Arial"/>
                <a:cs typeface="Arial"/>
              </a:rPr>
              <a:t>Parcoursup</a:t>
            </a:r>
            <a:r>
              <a:rPr lang="fr-FR" sz="1400" b="1" dirty="0">
                <a:solidFill>
                  <a:srgbClr val="EC130E"/>
                </a:solidFill>
              </a:rPr>
              <a:t>&gt;</a:t>
            </a:r>
            <a:r>
              <a:rPr lang="fr-FR" sz="1400" dirty="0">
                <a:solidFill>
                  <a:srgbClr val="EC130E"/>
                </a:solidFill>
              </a:rPr>
              <a:t> </a:t>
            </a:r>
            <a:endParaRPr lang="fr-FR" sz="1400" dirty="0" smtClean="0">
              <a:solidFill>
                <a:srgbClr val="EC130E"/>
              </a:solidFill>
            </a:endParaRPr>
          </a:p>
          <a:p>
            <a:pPr marL="0" lvl="2" indent="0">
              <a:buClr>
                <a:srgbClr val="FF0000"/>
              </a:buClr>
              <a:buNone/>
            </a:pPr>
            <a:r>
              <a:rPr lang="fr-FR" sz="1400" b="1" dirty="0" smtClean="0">
                <a:solidFill>
                  <a:srgbClr val="FF0000"/>
                </a:solidFill>
              </a:rPr>
              <a:t>Un </a:t>
            </a:r>
            <a:r>
              <a:rPr lang="fr-FR" sz="1400" b="1" dirty="0">
                <a:solidFill>
                  <a:srgbClr val="FF0000"/>
                </a:solidFill>
              </a:rPr>
              <a:t>nombre de places en BUT est priorisé pour les </a:t>
            </a:r>
            <a:r>
              <a:rPr lang="fr-FR" sz="1400" b="1" dirty="0" smtClean="0">
                <a:solidFill>
                  <a:srgbClr val="FF0000"/>
                </a:solidFill>
              </a:rPr>
              <a:t>bacheliers</a:t>
            </a:r>
          </a:p>
          <a:p>
            <a:pPr marL="0" lvl="2" indent="0">
              <a:buClr>
                <a:srgbClr val="FF0000"/>
              </a:buClr>
              <a:buNone/>
            </a:pPr>
            <a:r>
              <a:rPr lang="fr-FR" sz="1400" b="1" dirty="0" smtClean="0">
                <a:solidFill>
                  <a:srgbClr val="FF0000"/>
                </a:solidFill>
              </a:rPr>
              <a:t> technologiques.</a:t>
            </a:r>
            <a:endParaRPr lang="fr-FR" sz="1400" b="1" dirty="0">
              <a:solidFill>
                <a:srgbClr val="FF0000"/>
              </a:solidFill>
            </a:endParaRPr>
          </a:p>
          <a:p>
            <a:pPr marL="12065">
              <a:spcBef>
                <a:spcPts val="500"/>
              </a:spcBef>
              <a:buClr>
                <a:srgbClr val="E1000F"/>
              </a:buClr>
              <a:tabLst>
                <a:tab pos="172085" algn="l"/>
              </a:tabLst>
            </a:pPr>
            <a:endParaRPr lang="fr-FR" sz="1400" dirty="0">
              <a:latin typeface="Arial"/>
              <a:cs typeface="Arial"/>
            </a:endParaRPr>
          </a:p>
          <a:p>
            <a:pPr marL="171450" indent="-159385">
              <a:buClr>
                <a:srgbClr val="E1000F"/>
              </a:buClr>
              <a:buFontTx/>
              <a:buChar char="&gt;"/>
              <a:tabLst>
                <a:tab pos="172085" algn="l"/>
              </a:tabLst>
            </a:pPr>
            <a:r>
              <a:rPr lang="fr-FR" sz="1400" dirty="0">
                <a:latin typeface="Arial"/>
                <a:cs typeface="Arial"/>
              </a:rPr>
              <a:t> </a:t>
            </a:r>
            <a:r>
              <a:rPr sz="1400" spc="-5" dirty="0">
                <a:latin typeface="Arial"/>
                <a:cs typeface="Arial"/>
              </a:rPr>
              <a:t>Des </a:t>
            </a:r>
            <a:r>
              <a:rPr sz="1400" b="1" spc="-5" dirty="0">
                <a:latin typeface="Arial"/>
                <a:cs typeface="Arial"/>
              </a:rPr>
              <a:t>poursuites d’études </a:t>
            </a:r>
            <a:r>
              <a:rPr sz="1400" spc="-5" dirty="0">
                <a:latin typeface="Arial"/>
                <a:cs typeface="Arial"/>
              </a:rPr>
              <a:t>en </a:t>
            </a:r>
            <a:r>
              <a:rPr sz="1400" dirty="0">
                <a:latin typeface="Arial"/>
                <a:cs typeface="Arial"/>
              </a:rPr>
              <a:t>master </a:t>
            </a:r>
            <a:r>
              <a:rPr sz="1400" spc="-5" dirty="0" err="1">
                <a:latin typeface="Arial"/>
                <a:cs typeface="Arial"/>
              </a:rPr>
              <a:t>ou</a:t>
            </a:r>
            <a:r>
              <a:rPr sz="1400" spc="-5" dirty="0">
                <a:latin typeface="Arial"/>
                <a:cs typeface="Arial"/>
              </a:rPr>
              <a:t> </a:t>
            </a:r>
            <a:r>
              <a:rPr sz="1400" dirty="0">
                <a:latin typeface="Arial"/>
                <a:cs typeface="Arial"/>
              </a:rPr>
              <a:t>Grandes</a:t>
            </a:r>
            <a:r>
              <a:rPr lang="fr-FR" sz="1400" dirty="0">
                <a:latin typeface="Arial"/>
                <a:cs typeface="Arial"/>
              </a:rPr>
              <a:t> </a:t>
            </a:r>
            <a:r>
              <a:rPr sz="1400" dirty="0">
                <a:latin typeface="Arial"/>
                <a:cs typeface="Arial"/>
              </a:rPr>
              <a:t>Écoles </a:t>
            </a:r>
            <a:r>
              <a:rPr sz="1400" spc="-295" dirty="0">
                <a:latin typeface="Arial"/>
                <a:cs typeface="Arial"/>
              </a:rPr>
              <a:t> </a:t>
            </a:r>
            <a:r>
              <a:rPr sz="1400" spc="-5" dirty="0">
                <a:latin typeface="Arial"/>
                <a:cs typeface="Arial"/>
              </a:rPr>
              <a:t>dans</a:t>
            </a:r>
            <a:r>
              <a:rPr sz="1400" spc="-10" dirty="0">
                <a:latin typeface="Arial"/>
                <a:cs typeface="Arial"/>
              </a:rPr>
              <a:t> </a:t>
            </a:r>
            <a:endParaRPr lang="fr-FR" sz="1400" spc="-10" dirty="0">
              <a:latin typeface="Arial"/>
              <a:cs typeface="Arial"/>
            </a:endParaRPr>
          </a:p>
          <a:p>
            <a:pPr marL="12065">
              <a:buClr>
                <a:srgbClr val="E1000F"/>
              </a:buClr>
              <a:tabLst>
                <a:tab pos="172085" algn="l"/>
              </a:tabLst>
            </a:pPr>
            <a:r>
              <a:rPr sz="1400" spc="-5" dirty="0">
                <a:latin typeface="Arial"/>
                <a:cs typeface="Arial"/>
              </a:rPr>
              <a:t>le </a:t>
            </a:r>
            <a:r>
              <a:rPr sz="1400" dirty="0">
                <a:latin typeface="Arial"/>
                <a:cs typeface="Arial"/>
              </a:rPr>
              <a:t>cadre</a:t>
            </a:r>
            <a:r>
              <a:rPr sz="1400" spc="-5" dirty="0">
                <a:latin typeface="Arial"/>
                <a:cs typeface="Arial"/>
              </a:rPr>
              <a:t> </a:t>
            </a:r>
            <a:r>
              <a:rPr sz="1400" spc="-5" dirty="0" err="1" smtClean="0">
                <a:latin typeface="Arial"/>
                <a:cs typeface="Arial"/>
              </a:rPr>
              <a:t>d’admission</a:t>
            </a:r>
            <a:r>
              <a:rPr lang="fr-FR" sz="1400" spc="-5" dirty="0" smtClean="0">
                <a:latin typeface="Arial"/>
                <a:cs typeface="Arial"/>
              </a:rPr>
              <a:t> </a:t>
            </a:r>
            <a:r>
              <a:rPr sz="1400" spc="-5" dirty="0" err="1" smtClean="0">
                <a:latin typeface="Arial"/>
                <a:cs typeface="Arial"/>
              </a:rPr>
              <a:t>parall</a:t>
            </a:r>
            <a:r>
              <a:rPr lang="fr-FR" sz="1400" spc="-5" dirty="0">
                <a:latin typeface="Arial"/>
                <a:cs typeface="Arial"/>
              </a:rPr>
              <a:t>è</a:t>
            </a:r>
            <a:r>
              <a:rPr sz="1400" spc="-5" dirty="0" smtClean="0">
                <a:latin typeface="Arial"/>
                <a:cs typeface="Arial"/>
              </a:rPr>
              <a:t>le.</a:t>
            </a:r>
            <a:endParaRPr sz="1400" dirty="0">
              <a:latin typeface="Arial"/>
              <a:cs typeface="Arial"/>
            </a:endParaRPr>
          </a:p>
        </p:txBody>
      </p:sp>
      <p:sp>
        <p:nvSpPr>
          <p:cNvPr id="13" name="object 13"/>
          <p:cNvSpPr txBox="1">
            <a:spLocks noGrp="1"/>
          </p:cNvSpPr>
          <p:nvPr>
            <p:ph type="sldNum" sz="quarter" idx="7"/>
          </p:nvPr>
        </p:nvSpPr>
        <p:spPr>
          <a:prstGeom prst="rect">
            <a:avLst/>
          </a:prstGeom>
        </p:spPr>
        <p:txBody>
          <a:bodyPr vert="horz" wrap="square" lIns="0" tIns="0" rIns="0" bIns="0" rtlCol="0">
            <a:spAutoFit/>
          </a:bodyPr>
          <a:lstStyle/>
          <a:p>
            <a:pPr marL="38100">
              <a:lnSpc>
                <a:spcPct val="100000"/>
              </a:lnSpc>
            </a:pPr>
            <a:fld id="{81D60167-4931-47E6-BA6A-407CBD079E47}" type="slidenum">
              <a:rPr dirty="0"/>
              <a:pPr marL="38100">
                <a:lnSpc>
                  <a:spcPct val="100000"/>
                </a:lnSpc>
              </a:pPr>
              <a:t>4</a:t>
            </a:fld>
            <a:endParaRPr dirty="0"/>
          </a:p>
        </p:txBody>
      </p:sp>
      <p:sp>
        <p:nvSpPr>
          <p:cNvPr id="11" name="object 11"/>
          <p:cNvSpPr txBox="1">
            <a:spLocks noGrp="1"/>
          </p:cNvSpPr>
          <p:nvPr>
            <p:ph type="title"/>
          </p:nvPr>
        </p:nvSpPr>
        <p:spPr>
          <a:xfrm>
            <a:off x="989276" y="1703127"/>
            <a:ext cx="6123940" cy="1397819"/>
          </a:xfrm>
          <a:prstGeom prst="rect">
            <a:avLst/>
          </a:prstGeom>
        </p:spPr>
        <p:txBody>
          <a:bodyPr vert="horz" wrap="square" lIns="0" tIns="12700" rIns="0" bIns="0" rtlCol="0">
            <a:spAutoFit/>
          </a:bodyPr>
          <a:lstStyle/>
          <a:p>
            <a:pPr marL="209550" indent="-197485">
              <a:lnSpc>
                <a:spcPct val="100000"/>
              </a:lnSpc>
              <a:spcBef>
                <a:spcPts val="100"/>
              </a:spcBef>
              <a:buClr>
                <a:srgbClr val="E1000F"/>
              </a:buClr>
              <a:buChar char="&gt;"/>
              <a:tabLst>
                <a:tab pos="210185" algn="l"/>
              </a:tabLst>
            </a:pPr>
            <a:r>
              <a:rPr sz="1800" spc="-5" dirty="0">
                <a:hlinkClick r:id="rId3"/>
              </a:rPr>
              <a:t>BACHELOR</a:t>
            </a:r>
            <a:r>
              <a:rPr sz="1800" spc="-25" dirty="0">
                <a:hlinkClick r:id="rId3"/>
              </a:rPr>
              <a:t> </a:t>
            </a:r>
            <a:r>
              <a:rPr sz="1800" spc="-15" dirty="0">
                <a:hlinkClick r:id="rId3"/>
              </a:rPr>
              <a:t>UNIVERSITAIRE</a:t>
            </a:r>
            <a:r>
              <a:rPr sz="1800" spc="-25" dirty="0">
                <a:hlinkClick r:id="rId3"/>
              </a:rPr>
              <a:t> </a:t>
            </a:r>
            <a:r>
              <a:rPr sz="1800" spc="-5" dirty="0">
                <a:hlinkClick r:id="rId3"/>
              </a:rPr>
              <a:t>DE</a:t>
            </a:r>
            <a:r>
              <a:rPr sz="1800" spc="-25" dirty="0">
                <a:hlinkClick r:id="rId3"/>
              </a:rPr>
              <a:t> </a:t>
            </a:r>
            <a:r>
              <a:rPr sz="1800" dirty="0">
                <a:hlinkClick r:id="rId3"/>
              </a:rPr>
              <a:t>TECHNOLOGIE</a:t>
            </a:r>
            <a:r>
              <a:rPr sz="1800" spc="-20" dirty="0">
                <a:hlinkClick r:id="rId3"/>
              </a:rPr>
              <a:t> </a:t>
            </a:r>
            <a:r>
              <a:rPr sz="1800" b="0" dirty="0">
                <a:hlinkClick r:id="rId3"/>
              </a:rPr>
              <a:t>(BUT)</a:t>
            </a:r>
            <a:endParaRPr sz="1800" dirty="0">
              <a:latin typeface="Arial"/>
              <a:cs typeface="Arial"/>
            </a:endParaRPr>
          </a:p>
          <a:p>
            <a:pPr marL="12700"/>
            <a:r>
              <a:rPr sz="1800" b="0" i="1" spc="-5" dirty="0">
                <a:solidFill>
                  <a:srgbClr val="E1000F"/>
                </a:solidFill>
                <a:latin typeface="Arial"/>
                <a:cs typeface="Arial"/>
              </a:rPr>
              <a:t>24</a:t>
            </a:r>
            <a:r>
              <a:rPr sz="1800" b="0" i="1" spc="-50" dirty="0">
                <a:solidFill>
                  <a:srgbClr val="E1000F"/>
                </a:solidFill>
                <a:latin typeface="Arial"/>
                <a:cs typeface="Arial"/>
              </a:rPr>
              <a:t> </a:t>
            </a:r>
            <a:r>
              <a:rPr sz="1800" b="0" i="1" dirty="0" smtClean="0">
                <a:solidFill>
                  <a:srgbClr val="E1000F"/>
                </a:solidFill>
                <a:latin typeface="Arial"/>
                <a:cs typeface="Arial"/>
              </a:rPr>
              <a:t>mentions</a:t>
            </a:r>
            <a:r>
              <a:rPr lang="fr-FR" sz="1800" b="0" i="1" dirty="0" smtClean="0">
                <a:solidFill>
                  <a:srgbClr val="E1000F"/>
                </a:solidFill>
                <a:latin typeface="Arial"/>
                <a:cs typeface="Arial"/>
              </a:rPr>
              <a:t/>
            </a:r>
            <a:br>
              <a:rPr lang="fr-FR" sz="1800" b="0" i="1" dirty="0" smtClean="0">
                <a:solidFill>
                  <a:srgbClr val="E1000F"/>
                </a:solidFill>
                <a:latin typeface="Arial"/>
                <a:cs typeface="Arial"/>
              </a:rPr>
            </a:br>
            <a:r>
              <a:rPr lang="fr-FR" sz="1800" dirty="0" smtClean="0">
                <a:hlinkClick r:id="rId4"/>
              </a:rPr>
              <a:t>https</a:t>
            </a:r>
            <a:r>
              <a:rPr lang="fr-FR" sz="1800" dirty="0">
                <a:hlinkClick r:id="rId4"/>
              </a:rPr>
              <a:t>://www.iut-amiens.fr</a:t>
            </a:r>
            <a:r>
              <a:rPr lang="fr-FR" sz="1800" dirty="0"/>
              <a:t/>
            </a:r>
            <a:br>
              <a:rPr lang="fr-FR" sz="1800" dirty="0"/>
            </a:br>
            <a:r>
              <a:rPr lang="fr-FR" sz="1800" b="0" i="1" dirty="0" smtClean="0">
                <a:solidFill>
                  <a:srgbClr val="E1000F"/>
                </a:solidFill>
                <a:latin typeface="Arial"/>
                <a:cs typeface="Arial"/>
              </a:rPr>
              <a:t/>
            </a:r>
            <a:br>
              <a:rPr lang="fr-FR" sz="1800" b="0" i="1" dirty="0" smtClean="0">
                <a:solidFill>
                  <a:srgbClr val="E1000F"/>
                </a:solidFill>
                <a:latin typeface="Arial"/>
                <a:cs typeface="Arial"/>
              </a:rPr>
            </a:br>
            <a:endParaRPr sz="1800" dirty="0">
              <a:latin typeface="Arial"/>
              <a:cs typeface="Arial"/>
            </a:endParaRPr>
          </a:p>
        </p:txBody>
      </p:sp>
      <p:sp>
        <p:nvSpPr>
          <p:cNvPr id="14" name="ZoneTexte 13">
            <a:extLst>
              <a:ext uri="{FF2B5EF4-FFF2-40B4-BE49-F238E27FC236}">
                <a16:creationId xmlns:a16="http://schemas.microsoft.com/office/drawing/2014/main" xmlns="" id="{38BD5D4A-A0EF-4898-9719-D85250FE9B41}"/>
              </a:ext>
            </a:extLst>
          </p:cNvPr>
          <p:cNvSpPr txBox="1"/>
          <p:nvPr/>
        </p:nvSpPr>
        <p:spPr>
          <a:xfrm>
            <a:off x="6587704" y="4717085"/>
            <a:ext cx="2371091" cy="738664"/>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Info +</a:t>
            </a:r>
          </a:p>
          <a:p>
            <a:r>
              <a:rPr lang="fr-FR" sz="1000" b="1" dirty="0">
                <a:solidFill>
                  <a:srgbClr val="FF0000"/>
                </a:solidFill>
                <a:latin typeface="Arial" panose="020B0604020202020204" pitchFamily="34" charset="0"/>
                <a:cs typeface="Arial" panose="020B0604020202020204" pitchFamily="34" charset="0"/>
              </a:rPr>
              <a:t>APPRENTISSAGE</a:t>
            </a:r>
          </a:p>
          <a:p>
            <a:r>
              <a:rPr lang="fr-FR" sz="1000" b="1" dirty="0">
                <a:latin typeface="Arial" panose="020B0604020202020204" pitchFamily="34" charset="0"/>
                <a:cs typeface="Arial" panose="020B0604020202020204" pitchFamily="34" charset="0"/>
              </a:rPr>
              <a:t>Certains établissements  proposent la formation  en alternance.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6559563" y="4768862"/>
            <a:ext cx="2600858" cy="1060516"/>
          </a:xfrm>
          <a:custGeom>
            <a:avLst/>
            <a:gdLst/>
            <a:ahLst/>
            <a:cxnLst/>
            <a:rect l="l" t="t" r="r" b="b"/>
            <a:pathLst>
              <a:path w="2774315" h="2349500">
                <a:moveTo>
                  <a:pt x="2773781" y="0"/>
                </a:moveTo>
                <a:lnTo>
                  <a:pt x="152400" y="0"/>
                </a:lnTo>
                <a:lnTo>
                  <a:pt x="104231" y="7769"/>
                </a:lnTo>
                <a:lnTo>
                  <a:pt x="62396" y="29405"/>
                </a:lnTo>
                <a:lnTo>
                  <a:pt x="29405" y="62396"/>
                </a:lnTo>
                <a:lnTo>
                  <a:pt x="7769" y="104231"/>
                </a:lnTo>
                <a:lnTo>
                  <a:pt x="0" y="152400"/>
                </a:lnTo>
                <a:lnTo>
                  <a:pt x="0" y="2197100"/>
                </a:lnTo>
                <a:lnTo>
                  <a:pt x="7769" y="2245268"/>
                </a:lnTo>
                <a:lnTo>
                  <a:pt x="29405" y="2287103"/>
                </a:lnTo>
                <a:lnTo>
                  <a:pt x="62396" y="2320094"/>
                </a:lnTo>
                <a:lnTo>
                  <a:pt x="104231" y="2341730"/>
                </a:lnTo>
                <a:lnTo>
                  <a:pt x="152400" y="2349500"/>
                </a:lnTo>
                <a:lnTo>
                  <a:pt x="2773781" y="2349500"/>
                </a:lnTo>
                <a:lnTo>
                  <a:pt x="2773781" y="0"/>
                </a:lnTo>
                <a:close/>
              </a:path>
            </a:pathLst>
          </a:custGeom>
          <a:solidFill>
            <a:srgbClr val="FFE000"/>
          </a:solidFill>
        </p:spPr>
        <p:txBody>
          <a:bodyPr wrap="square" lIns="0" tIns="0" rIns="0" bIns="0" rtlCol="0"/>
          <a:lstStyle/>
          <a:p>
            <a:endParaRPr/>
          </a:p>
        </p:txBody>
      </p:sp>
      <p:grpSp>
        <p:nvGrpSpPr>
          <p:cNvPr id="3" name="object 3"/>
          <p:cNvGrpSpPr/>
          <p:nvPr/>
        </p:nvGrpSpPr>
        <p:grpSpPr>
          <a:xfrm>
            <a:off x="2763846" y="0"/>
            <a:ext cx="6396355" cy="984250"/>
            <a:chOff x="2763846" y="0"/>
            <a:chExt cx="6396355" cy="984250"/>
          </a:xfrm>
        </p:grpSpPr>
        <p:sp>
          <p:nvSpPr>
            <p:cNvPr id="4" name="object 4"/>
            <p:cNvSpPr/>
            <p:nvPr/>
          </p:nvSpPr>
          <p:spPr>
            <a:xfrm>
              <a:off x="2763837" y="0"/>
              <a:ext cx="4748530" cy="984250"/>
            </a:xfrm>
            <a:custGeom>
              <a:avLst/>
              <a:gdLst/>
              <a:ahLst/>
              <a:cxnLst/>
              <a:rect l="l" t="t" r="r" b="b"/>
              <a:pathLst>
                <a:path w="4748530" h="984250">
                  <a:moveTo>
                    <a:pt x="199720" y="0"/>
                  </a:moveTo>
                  <a:lnTo>
                    <a:pt x="173482" y="0"/>
                  </a:lnTo>
                  <a:lnTo>
                    <a:pt x="0" y="983945"/>
                  </a:lnTo>
                  <a:lnTo>
                    <a:pt x="26238" y="983945"/>
                  </a:lnTo>
                  <a:lnTo>
                    <a:pt x="199720" y="0"/>
                  </a:lnTo>
                  <a:close/>
                </a:path>
                <a:path w="4748530" h="984250">
                  <a:moveTo>
                    <a:pt x="264706" y="0"/>
                  </a:moveTo>
                  <a:lnTo>
                    <a:pt x="232206" y="0"/>
                  </a:lnTo>
                  <a:lnTo>
                    <a:pt x="58724" y="983945"/>
                  </a:lnTo>
                  <a:lnTo>
                    <a:pt x="91224" y="983945"/>
                  </a:lnTo>
                  <a:lnTo>
                    <a:pt x="264706" y="0"/>
                  </a:lnTo>
                  <a:close/>
                </a:path>
                <a:path w="4748530" h="984250">
                  <a:moveTo>
                    <a:pt x="329692" y="0"/>
                  </a:moveTo>
                  <a:lnTo>
                    <a:pt x="297205" y="0"/>
                  </a:lnTo>
                  <a:lnTo>
                    <a:pt x="123723" y="983945"/>
                  </a:lnTo>
                  <a:lnTo>
                    <a:pt x="156210" y="983945"/>
                  </a:lnTo>
                  <a:lnTo>
                    <a:pt x="329692" y="0"/>
                  </a:lnTo>
                  <a:close/>
                </a:path>
                <a:path w="4748530" h="984250">
                  <a:moveTo>
                    <a:pt x="394677" y="0"/>
                  </a:moveTo>
                  <a:lnTo>
                    <a:pt x="362178" y="0"/>
                  </a:lnTo>
                  <a:lnTo>
                    <a:pt x="188696" y="983945"/>
                  </a:lnTo>
                  <a:lnTo>
                    <a:pt x="221195" y="983945"/>
                  </a:lnTo>
                  <a:lnTo>
                    <a:pt x="394677" y="0"/>
                  </a:lnTo>
                  <a:close/>
                </a:path>
                <a:path w="4748530" h="984250">
                  <a:moveTo>
                    <a:pt x="459638" y="0"/>
                  </a:moveTo>
                  <a:lnTo>
                    <a:pt x="427151" y="0"/>
                  </a:lnTo>
                  <a:lnTo>
                    <a:pt x="253669" y="983945"/>
                  </a:lnTo>
                  <a:lnTo>
                    <a:pt x="286156" y="983945"/>
                  </a:lnTo>
                  <a:lnTo>
                    <a:pt x="459638" y="0"/>
                  </a:lnTo>
                  <a:close/>
                </a:path>
                <a:path w="4748530" h="984250">
                  <a:moveTo>
                    <a:pt x="524624" y="0"/>
                  </a:moveTo>
                  <a:lnTo>
                    <a:pt x="492137" y="0"/>
                  </a:lnTo>
                  <a:lnTo>
                    <a:pt x="318655" y="983945"/>
                  </a:lnTo>
                  <a:lnTo>
                    <a:pt x="351142" y="983945"/>
                  </a:lnTo>
                  <a:lnTo>
                    <a:pt x="524624" y="0"/>
                  </a:lnTo>
                  <a:close/>
                </a:path>
                <a:path w="4748530" h="984250">
                  <a:moveTo>
                    <a:pt x="589610" y="0"/>
                  </a:moveTo>
                  <a:lnTo>
                    <a:pt x="557123" y="0"/>
                  </a:lnTo>
                  <a:lnTo>
                    <a:pt x="383641" y="983945"/>
                  </a:lnTo>
                  <a:lnTo>
                    <a:pt x="416128" y="983945"/>
                  </a:lnTo>
                  <a:lnTo>
                    <a:pt x="589610" y="0"/>
                  </a:lnTo>
                  <a:close/>
                </a:path>
                <a:path w="4748530" h="984250">
                  <a:moveTo>
                    <a:pt x="654583" y="0"/>
                  </a:moveTo>
                  <a:lnTo>
                    <a:pt x="622109" y="0"/>
                  </a:lnTo>
                  <a:lnTo>
                    <a:pt x="448627" y="983945"/>
                  </a:lnTo>
                  <a:lnTo>
                    <a:pt x="481101" y="983945"/>
                  </a:lnTo>
                  <a:lnTo>
                    <a:pt x="654583" y="0"/>
                  </a:lnTo>
                  <a:close/>
                </a:path>
                <a:path w="4748530" h="984250">
                  <a:moveTo>
                    <a:pt x="719569" y="0"/>
                  </a:moveTo>
                  <a:lnTo>
                    <a:pt x="687070" y="0"/>
                  </a:lnTo>
                  <a:lnTo>
                    <a:pt x="513588" y="983945"/>
                  </a:lnTo>
                  <a:lnTo>
                    <a:pt x="546087" y="983945"/>
                  </a:lnTo>
                  <a:lnTo>
                    <a:pt x="719569" y="0"/>
                  </a:lnTo>
                  <a:close/>
                </a:path>
                <a:path w="4748530" h="984250">
                  <a:moveTo>
                    <a:pt x="784542" y="0"/>
                  </a:moveTo>
                  <a:lnTo>
                    <a:pt x="752055" y="0"/>
                  </a:lnTo>
                  <a:lnTo>
                    <a:pt x="578573" y="983945"/>
                  </a:lnTo>
                  <a:lnTo>
                    <a:pt x="611060" y="983945"/>
                  </a:lnTo>
                  <a:lnTo>
                    <a:pt x="784542" y="0"/>
                  </a:lnTo>
                  <a:close/>
                </a:path>
                <a:path w="4748530" h="984250">
                  <a:moveTo>
                    <a:pt x="849541" y="0"/>
                  </a:moveTo>
                  <a:lnTo>
                    <a:pt x="817041" y="0"/>
                  </a:lnTo>
                  <a:lnTo>
                    <a:pt x="643559" y="983945"/>
                  </a:lnTo>
                  <a:lnTo>
                    <a:pt x="676059" y="983945"/>
                  </a:lnTo>
                  <a:lnTo>
                    <a:pt x="849541" y="0"/>
                  </a:lnTo>
                  <a:close/>
                </a:path>
                <a:path w="4748530" h="984250">
                  <a:moveTo>
                    <a:pt x="914514" y="0"/>
                  </a:moveTo>
                  <a:lnTo>
                    <a:pt x="882015" y="0"/>
                  </a:lnTo>
                  <a:lnTo>
                    <a:pt x="708533" y="983945"/>
                  </a:lnTo>
                  <a:lnTo>
                    <a:pt x="741032" y="983945"/>
                  </a:lnTo>
                  <a:lnTo>
                    <a:pt x="914514" y="0"/>
                  </a:lnTo>
                  <a:close/>
                </a:path>
                <a:path w="4748530" h="984250">
                  <a:moveTo>
                    <a:pt x="979487" y="0"/>
                  </a:moveTo>
                  <a:lnTo>
                    <a:pt x="947000" y="0"/>
                  </a:lnTo>
                  <a:lnTo>
                    <a:pt x="773518" y="983945"/>
                  </a:lnTo>
                  <a:lnTo>
                    <a:pt x="806005" y="983945"/>
                  </a:lnTo>
                  <a:lnTo>
                    <a:pt x="979487" y="0"/>
                  </a:lnTo>
                  <a:close/>
                </a:path>
                <a:path w="4748530" h="984250">
                  <a:moveTo>
                    <a:pt x="1044486" y="0"/>
                  </a:moveTo>
                  <a:lnTo>
                    <a:pt x="1011974" y="0"/>
                  </a:lnTo>
                  <a:lnTo>
                    <a:pt x="838492" y="983945"/>
                  </a:lnTo>
                  <a:lnTo>
                    <a:pt x="871004" y="983945"/>
                  </a:lnTo>
                  <a:lnTo>
                    <a:pt x="1044486" y="0"/>
                  </a:lnTo>
                  <a:close/>
                </a:path>
                <a:path w="4748530" h="984250">
                  <a:moveTo>
                    <a:pt x="1109459" y="0"/>
                  </a:moveTo>
                  <a:lnTo>
                    <a:pt x="1076972" y="0"/>
                  </a:lnTo>
                  <a:lnTo>
                    <a:pt x="903490" y="983945"/>
                  </a:lnTo>
                  <a:lnTo>
                    <a:pt x="935977" y="983945"/>
                  </a:lnTo>
                  <a:lnTo>
                    <a:pt x="1109459" y="0"/>
                  </a:lnTo>
                  <a:close/>
                </a:path>
                <a:path w="4748530" h="984250">
                  <a:moveTo>
                    <a:pt x="1174432" y="0"/>
                  </a:moveTo>
                  <a:lnTo>
                    <a:pt x="1141933" y="0"/>
                  </a:lnTo>
                  <a:lnTo>
                    <a:pt x="968451" y="983945"/>
                  </a:lnTo>
                  <a:lnTo>
                    <a:pt x="1000950" y="983945"/>
                  </a:lnTo>
                  <a:lnTo>
                    <a:pt x="1174432" y="0"/>
                  </a:lnTo>
                  <a:close/>
                </a:path>
                <a:path w="4748530" h="984250">
                  <a:moveTo>
                    <a:pt x="1239418" y="0"/>
                  </a:moveTo>
                  <a:lnTo>
                    <a:pt x="1206931" y="0"/>
                  </a:lnTo>
                  <a:lnTo>
                    <a:pt x="1033449" y="983945"/>
                  </a:lnTo>
                  <a:lnTo>
                    <a:pt x="1065936" y="983945"/>
                  </a:lnTo>
                  <a:lnTo>
                    <a:pt x="1239418" y="0"/>
                  </a:lnTo>
                  <a:close/>
                </a:path>
                <a:path w="4748530" h="984250">
                  <a:moveTo>
                    <a:pt x="1304391" y="0"/>
                  </a:moveTo>
                  <a:lnTo>
                    <a:pt x="1271905" y="0"/>
                  </a:lnTo>
                  <a:lnTo>
                    <a:pt x="1098423" y="983945"/>
                  </a:lnTo>
                  <a:lnTo>
                    <a:pt x="1130909" y="983945"/>
                  </a:lnTo>
                  <a:lnTo>
                    <a:pt x="1304391" y="0"/>
                  </a:lnTo>
                  <a:close/>
                </a:path>
                <a:path w="4748530" h="984250">
                  <a:moveTo>
                    <a:pt x="1369377" y="0"/>
                  </a:moveTo>
                  <a:lnTo>
                    <a:pt x="1336890" y="0"/>
                  </a:lnTo>
                  <a:lnTo>
                    <a:pt x="1163408" y="983945"/>
                  </a:lnTo>
                  <a:lnTo>
                    <a:pt x="1195895" y="983945"/>
                  </a:lnTo>
                  <a:lnTo>
                    <a:pt x="1369377" y="0"/>
                  </a:lnTo>
                  <a:close/>
                </a:path>
                <a:path w="4748530" h="984250">
                  <a:moveTo>
                    <a:pt x="1434363" y="0"/>
                  </a:moveTo>
                  <a:lnTo>
                    <a:pt x="1401864" y="0"/>
                  </a:lnTo>
                  <a:lnTo>
                    <a:pt x="1228382" y="983945"/>
                  </a:lnTo>
                  <a:lnTo>
                    <a:pt x="1260881" y="983945"/>
                  </a:lnTo>
                  <a:lnTo>
                    <a:pt x="1434363" y="0"/>
                  </a:lnTo>
                  <a:close/>
                </a:path>
                <a:path w="4748530" h="984250">
                  <a:moveTo>
                    <a:pt x="1499336" y="0"/>
                  </a:moveTo>
                  <a:lnTo>
                    <a:pt x="1466837" y="0"/>
                  </a:lnTo>
                  <a:lnTo>
                    <a:pt x="1293355" y="983945"/>
                  </a:lnTo>
                  <a:lnTo>
                    <a:pt x="1325854" y="983945"/>
                  </a:lnTo>
                  <a:lnTo>
                    <a:pt x="1499336" y="0"/>
                  </a:lnTo>
                  <a:close/>
                </a:path>
                <a:path w="4748530" h="984250">
                  <a:moveTo>
                    <a:pt x="1564322" y="0"/>
                  </a:moveTo>
                  <a:lnTo>
                    <a:pt x="1531835" y="0"/>
                  </a:lnTo>
                  <a:lnTo>
                    <a:pt x="1358353" y="983945"/>
                  </a:lnTo>
                  <a:lnTo>
                    <a:pt x="1390840" y="983945"/>
                  </a:lnTo>
                  <a:lnTo>
                    <a:pt x="1564322" y="0"/>
                  </a:lnTo>
                  <a:close/>
                </a:path>
                <a:path w="4748530" h="984250">
                  <a:moveTo>
                    <a:pt x="1629308" y="0"/>
                  </a:moveTo>
                  <a:lnTo>
                    <a:pt x="1596809" y="0"/>
                  </a:lnTo>
                  <a:lnTo>
                    <a:pt x="1423327" y="983945"/>
                  </a:lnTo>
                  <a:lnTo>
                    <a:pt x="1455826" y="983945"/>
                  </a:lnTo>
                  <a:lnTo>
                    <a:pt x="1629308" y="0"/>
                  </a:lnTo>
                  <a:close/>
                </a:path>
                <a:path w="4748530" h="984250">
                  <a:moveTo>
                    <a:pt x="1694268" y="0"/>
                  </a:moveTo>
                  <a:lnTo>
                    <a:pt x="1661795" y="0"/>
                  </a:lnTo>
                  <a:lnTo>
                    <a:pt x="1488313" y="983945"/>
                  </a:lnTo>
                  <a:lnTo>
                    <a:pt x="1520786" y="983945"/>
                  </a:lnTo>
                  <a:lnTo>
                    <a:pt x="1694268" y="0"/>
                  </a:lnTo>
                  <a:close/>
                </a:path>
                <a:path w="4748530" h="984250">
                  <a:moveTo>
                    <a:pt x="1759267" y="0"/>
                  </a:moveTo>
                  <a:lnTo>
                    <a:pt x="1726768" y="0"/>
                  </a:lnTo>
                  <a:lnTo>
                    <a:pt x="1553286" y="983945"/>
                  </a:lnTo>
                  <a:lnTo>
                    <a:pt x="1585785" y="983945"/>
                  </a:lnTo>
                  <a:lnTo>
                    <a:pt x="1759267" y="0"/>
                  </a:lnTo>
                  <a:close/>
                </a:path>
                <a:path w="4748530" h="984250">
                  <a:moveTo>
                    <a:pt x="1824240" y="0"/>
                  </a:moveTo>
                  <a:lnTo>
                    <a:pt x="1791741" y="0"/>
                  </a:lnTo>
                  <a:lnTo>
                    <a:pt x="1618259" y="983945"/>
                  </a:lnTo>
                  <a:lnTo>
                    <a:pt x="1650758" y="983945"/>
                  </a:lnTo>
                  <a:lnTo>
                    <a:pt x="1824240" y="0"/>
                  </a:lnTo>
                  <a:close/>
                </a:path>
                <a:path w="4748530" h="984250">
                  <a:moveTo>
                    <a:pt x="1889239" y="0"/>
                  </a:moveTo>
                  <a:lnTo>
                    <a:pt x="1856740" y="0"/>
                  </a:lnTo>
                  <a:lnTo>
                    <a:pt x="1683258" y="983945"/>
                  </a:lnTo>
                  <a:lnTo>
                    <a:pt x="1715757" y="983945"/>
                  </a:lnTo>
                  <a:lnTo>
                    <a:pt x="1889239" y="0"/>
                  </a:lnTo>
                  <a:close/>
                </a:path>
                <a:path w="4748530" h="984250">
                  <a:moveTo>
                    <a:pt x="1954212" y="0"/>
                  </a:moveTo>
                  <a:lnTo>
                    <a:pt x="1921700" y="0"/>
                  </a:lnTo>
                  <a:lnTo>
                    <a:pt x="1748218" y="983945"/>
                  </a:lnTo>
                  <a:lnTo>
                    <a:pt x="1780730" y="983945"/>
                  </a:lnTo>
                  <a:lnTo>
                    <a:pt x="1954212" y="0"/>
                  </a:lnTo>
                  <a:close/>
                </a:path>
                <a:path w="4748530" h="984250">
                  <a:moveTo>
                    <a:pt x="2019185" y="0"/>
                  </a:moveTo>
                  <a:lnTo>
                    <a:pt x="1986699" y="0"/>
                  </a:lnTo>
                  <a:lnTo>
                    <a:pt x="1813217" y="983945"/>
                  </a:lnTo>
                  <a:lnTo>
                    <a:pt x="1845703" y="983945"/>
                  </a:lnTo>
                  <a:lnTo>
                    <a:pt x="2019185" y="0"/>
                  </a:lnTo>
                  <a:close/>
                </a:path>
                <a:path w="4748530" h="984250">
                  <a:moveTo>
                    <a:pt x="2084158" y="0"/>
                  </a:moveTo>
                  <a:lnTo>
                    <a:pt x="2051672" y="0"/>
                  </a:lnTo>
                  <a:lnTo>
                    <a:pt x="1878190" y="983945"/>
                  </a:lnTo>
                  <a:lnTo>
                    <a:pt x="1910676" y="983945"/>
                  </a:lnTo>
                  <a:lnTo>
                    <a:pt x="2084158" y="0"/>
                  </a:lnTo>
                  <a:close/>
                </a:path>
                <a:path w="4748530" h="984250">
                  <a:moveTo>
                    <a:pt x="2149132" y="0"/>
                  </a:moveTo>
                  <a:lnTo>
                    <a:pt x="2116645" y="0"/>
                  </a:lnTo>
                  <a:lnTo>
                    <a:pt x="1943163" y="983945"/>
                  </a:lnTo>
                  <a:lnTo>
                    <a:pt x="1975650" y="983945"/>
                  </a:lnTo>
                  <a:lnTo>
                    <a:pt x="2149132" y="0"/>
                  </a:lnTo>
                  <a:close/>
                </a:path>
                <a:path w="4748530" h="984250">
                  <a:moveTo>
                    <a:pt x="2214118" y="0"/>
                  </a:moveTo>
                  <a:lnTo>
                    <a:pt x="2181631" y="0"/>
                  </a:lnTo>
                  <a:lnTo>
                    <a:pt x="2008149" y="983945"/>
                  </a:lnTo>
                  <a:lnTo>
                    <a:pt x="2040636" y="983945"/>
                  </a:lnTo>
                  <a:lnTo>
                    <a:pt x="2214118" y="0"/>
                  </a:lnTo>
                  <a:close/>
                </a:path>
                <a:path w="4748530" h="984250">
                  <a:moveTo>
                    <a:pt x="2279104" y="0"/>
                  </a:moveTo>
                  <a:lnTo>
                    <a:pt x="2246604" y="0"/>
                  </a:lnTo>
                  <a:lnTo>
                    <a:pt x="2073122" y="983945"/>
                  </a:lnTo>
                  <a:lnTo>
                    <a:pt x="2105622" y="983945"/>
                  </a:lnTo>
                  <a:lnTo>
                    <a:pt x="2279104" y="0"/>
                  </a:lnTo>
                  <a:close/>
                </a:path>
                <a:path w="4748530" h="984250">
                  <a:moveTo>
                    <a:pt x="2344077" y="0"/>
                  </a:moveTo>
                  <a:lnTo>
                    <a:pt x="2311590" y="0"/>
                  </a:lnTo>
                  <a:lnTo>
                    <a:pt x="2138108" y="983945"/>
                  </a:lnTo>
                  <a:lnTo>
                    <a:pt x="2170595" y="983945"/>
                  </a:lnTo>
                  <a:lnTo>
                    <a:pt x="2344077" y="0"/>
                  </a:lnTo>
                  <a:close/>
                </a:path>
                <a:path w="4748530" h="984250">
                  <a:moveTo>
                    <a:pt x="2409075" y="0"/>
                  </a:moveTo>
                  <a:lnTo>
                    <a:pt x="2376563" y="0"/>
                  </a:lnTo>
                  <a:lnTo>
                    <a:pt x="2203081" y="983945"/>
                  </a:lnTo>
                  <a:lnTo>
                    <a:pt x="2235593" y="983945"/>
                  </a:lnTo>
                  <a:lnTo>
                    <a:pt x="2409075" y="0"/>
                  </a:lnTo>
                  <a:close/>
                </a:path>
                <a:path w="4748530" h="984250">
                  <a:moveTo>
                    <a:pt x="2474049" y="0"/>
                  </a:moveTo>
                  <a:lnTo>
                    <a:pt x="2441549" y="0"/>
                  </a:lnTo>
                  <a:lnTo>
                    <a:pt x="2268067" y="983945"/>
                  </a:lnTo>
                  <a:lnTo>
                    <a:pt x="2300567" y="983945"/>
                  </a:lnTo>
                  <a:lnTo>
                    <a:pt x="2474049" y="0"/>
                  </a:lnTo>
                  <a:close/>
                </a:path>
                <a:path w="4748530" h="984250">
                  <a:moveTo>
                    <a:pt x="2539034" y="0"/>
                  </a:moveTo>
                  <a:lnTo>
                    <a:pt x="2506548" y="0"/>
                  </a:lnTo>
                  <a:lnTo>
                    <a:pt x="2333066" y="983945"/>
                  </a:lnTo>
                  <a:lnTo>
                    <a:pt x="2365552" y="983945"/>
                  </a:lnTo>
                  <a:lnTo>
                    <a:pt x="2539034" y="0"/>
                  </a:lnTo>
                  <a:close/>
                </a:path>
                <a:path w="4748530" h="984250">
                  <a:moveTo>
                    <a:pt x="2604008" y="0"/>
                  </a:moveTo>
                  <a:lnTo>
                    <a:pt x="2571508" y="0"/>
                  </a:lnTo>
                  <a:lnTo>
                    <a:pt x="2398026" y="983945"/>
                  </a:lnTo>
                  <a:lnTo>
                    <a:pt x="2430526" y="983945"/>
                  </a:lnTo>
                  <a:lnTo>
                    <a:pt x="2604008" y="0"/>
                  </a:lnTo>
                  <a:close/>
                </a:path>
                <a:path w="4748530" h="984250">
                  <a:moveTo>
                    <a:pt x="2668994" y="0"/>
                  </a:moveTo>
                  <a:lnTo>
                    <a:pt x="2636494" y="0"/>
                  </a:lnTo>
                  <a:lnTo>
                    <a:pt x="2463012" y="983945"/>
                  </a:lnTo>
                  <a:lnTo>
                    <a:pt x="2495512" y="983945"/>
                  </a:lnTo>
                  <a:lnTo>
                    <a:pt x="2668994" y="0"/>
                  </a:lnTo>
                  <a:close/>
                </a:path>
                <a:path w="4748530" h="984250">
                  <a:moveTo>
                    <a:pt x="2733967" y="0"/>
                  </a:moveTo>
                  <a:lnTo>
                    <a:pt x="2701480" y="0"/>
                  </a:lnTo>
                  <a:lnTo>
                    <a:pt x="2527998" y="983945"/>
                  </a:lnTo>
                  <a:lnTo>
                    <a:pt x="2560485" y="983945"/>
                  </a:lnTo>
                  <a:lnTo>
                    <a:pt x="2733967" y="0"/>
                  </a:lnTo>
                  <a:close/>
                </a:path>
                <a:path w="4748530" h="984250">
                  <a:moveTo>
                    <a:pt x="2798953" y="0"/>
                  </a:moveTo>
                  <a:lnTo>
                    <a:pt x="2766466" y="0"/>
                  </a:lnTo>
                  <a:lnTo>
                    <a:pt x="2592984" y="983945"/>
                  </a:lnTo>
                  <a:lnTo>
                    <a:pt x="2625471" y="983945"/>
                  </a:lnTo>
                  <a:lnTo>
                    <a:pt x="2798953" y="0"/>
                  </a:lnTo>
                  <a:close/>
                </a:path>
                <a:path w="4748530" h="984250">
                  <a:moveTo>
                    <a:pt x="2863926" y="0"/>
                  </a:moveTo>
                  <a:lnTo>
                    <a:pt x="2831427" y="0"/>
                  </a:lnTo>
                  <a:lnTo>
                    <a:pt x="2657945" y="983945"/>
                  </a:lnTo>
                  <a:lnTo>
                    <a:pt x="2690444" y="983945"/>
                  </a:lnTo>
                  <a:lnTo>
                    <a:pt x="2863926" y="0"/>
                  </a:lnTo>
                  <a:close/>
                </a:path>
                <a:path w="4748530" h="984250">
                  <a:moveTo>
                    <a:pt x="2928912" y="0"/>
                  </a:moveTo>
                  <a:lnTo>
                    <a:pt x="2896425" y="0"/>
                  </a:lnTo>
                  <a:lnTo>
                    <a:pt x="2722943" y="983945"/>
                  </a:lnTo>
                  <a:lnTo>
                    <a:pt x="2755430" y="983945"/>
                  </a:lnTo>
                  <a:lnTo>
                    <a:pt x="2928912" y="0"/>
                  </a:lnTo>
                  <a:close/>
                </a:path>
                <a:path w="4748530" h="984250">
                  <a:moveTo>
                    <a:pt x="2993885" y="0"/>
                  </a:moveTo>
                  <a:lnTo>
                    <a:pt x="2961398" y="0"/>
                  </a:lnTo>
                  <a:lnTo>
                    <a:pt x="2787916" y="983945"/>
                  </a:lnTo>
                  <a:lnTo>
                    <a:pt x="2820403" y="983945"/>
                  </a:lnTo>
                  <a:lnTo>
                    <a:pt x="2993885" y="0"/>
                  </a:lnTo>
                  <a:close/>
                </a:path>
                <a:path w="4748530" h="984250">
                  <a:moveTo>
                    <a:pt x="3058871" y="0"/>
                  </a:moveTo>
                  <a:lnTo>
                    <a:pt x="3026384" y="0"/>
                  </a:lnTo>
                  <a:lnTo>
                    <a:pt x="2852902" y="983945"/>
                  </a:lnTo>
                  <a:lnTo>
                    <a:pt x="2885389" y="983945"/>
                  </a:lnTo>
                  <a:lnTo>
                    <a:pt x="3058871" y="0"/>
                  </a:lnTo>
                  <a:close/>
                </a:path>
                <a:path w="4748530" h="984250">
                  <a:moveTo>
                    <a:pt x="3123857" y="0"/>
                  </a:moveTo>
                  <a:lnTo>
                    <a:pt x="3091357" y="0"/>
                  </a:lnTo>
                  <a:lnTo>
                    <a:pt x="2917875" y="983945"/>
                  </a:lnTo>
                  <a:lnTo>
                    <a:pt x="2950375" y="983945"/>
                  </a:lnTo>
                  <a:lnTo>
                    <a:pt x="3123857" y="0"/>
                  </a:lnTo>
                  <a:close/>
                </a:path>
                <a:path w="4748530" h="984250">
                  <a:moveTo>
                    <a:pt x="3188830" y="0"/>
                  </a:moveTo>
                  <a:lnTo>
                    <a:pt x="3156331" y="0"/>
                  </a:lnTo>
                  <a:lnTo>
                    <a:pt x="2982849" y="983945"/>
                  </a:lnTo>
                  <a:lnTo>
                    <a:pt x="3015348" y="983945"/>
                  </a:lnTo>
                  <a:lnTo>
                    <a:pt x="3188830" y="0"/>
                  </a:lnTo>
                  <a:close/>
                </a:path>
                <a:path w="4748530" h="984250">
                  <a:moveTo>
                    <a:pt x="3253803" y="0"/>
                  </a:moveTo>
                  <a:lnTo>
                    <a:pt x="3221329" y="0"/>
                  </a:lnTo>
                  <a:lnTo>
                    <a:pt x="3047847" y="983945"/>
                  </a:lnTo>
                  <a:lnTo>
                    <a:pt x="3080321" y="983945"/>
                  </a:lnTo>
                  <a:lnTo>
                    <a:pt x="3253803" y="0"/>
                  </a:lnTo>
                  <a:close/>
                </a:path>
                <a:path w="4748530" h="984250">
                  <a:moveTo>
                    <a:pt x="3318802" y="0"/>
                  </a:moveTo>
                  <a:lnTo>
                    <a:pt x="3286302" y="0"/>
                  </a:lnTo>
                  <a:lnTo>
                    <a:pt x="3112820" y="983945"/>
                  </a:lnTo>
                  <a:lnTo>
                    <a:pt x="3145320" y="983945"/>
                  </a:lnTo>
                  <a:lnTo>
                    <a:pt x="3318802" y="0"/>
                  </a:lnTo>
                  <a:close/>
                </a:path>
                <a:path w="4748530" h="984250">
                  <a:moveTo>
                    <a:pt x="3383775" y="0"/>
                  </a:moveTo>
                  <a:lnTo>
                    <a:pt x="3351288" y="0"/>
                  </a:lnTo>
                  <a:lnTo>
                    <a:pt x="3177806" y="983945"/>
                  </a:lnTo>
                  <a:lnTo>
                    <a:pt x="3210293" y="983945"/>
                  </a:lnTo>
                  <a:lnTo>
                    <a:pt x="3383775" y="0"/>
                  </a:lnTo>
                  <a:close/>
                </a:path>
                <a:path w="4748530" h="984250">
                  <a:moveTo>
                    <a:pt x="3448761" y="0"/>
                  </a:moveTo>
                  <a:lnTo>
                    <a:pt x="3416262" y="0"/>
                  </a:lnTo>
                  <a:lnTo>
                    <a:pt x="3242780" y="983945"/>
                  </a:lnTo>
                  <a:lnTo>
                    <a:pt x="3275279" y="983945"/>
                  </a:lnTo>
                  <a:lnTo>
                    <a:pt x="3448761" y="0"/>
                  </a:lnTo>
                  <a:close/>
                </a:path>
                <a:path w="4748530" h="984250">
                  <a:moveTo>
                    <a:pt x="3513734" y="0"/>
                  </a:moveTo>
                  <a:lnTo>
                    <a:pt x="3481222" y="0"/>
                  </a:lnTo>
                  <a:lnTo>
                    <a:pt x="3307740" y="983945"/>
                  </a:lnTo>
                  <a:lnTo>
                    <a:pt x="3340252" y="983945"/>
                  </a:lnTo>
                  <a:lnTo>
                    <a:pt x="3513734" y="0"/>
                  </a:lnTo>
                  <a:close/>
                </a:path>
                <a:path w="4748530" h="984250">
                  <a:moveTo>
                    <a:pt x="3578707" y="0"/>
                  </a:moveTo>
                  <a:lnTo>
                    <a:pt x="3546233" y="0"/>
                  </a:lnTo>
                  <a:lnTo>
                    <a:pt x="3372751" y="983945"/>
                  </a:lnTo>
                  <a:lnTo>
                    <a:pt x="3405238" y="983945"/>
                  </a:lnTo>
                  <a:lnTo>
                    <a:pt x="3578707" y="0"/>
                  </a:lnTo>
                  <a:close/>
                </a:path>
                <a:path w="4748530" h="984250">
                  <a:moveTo>
                    <a:pt x="3643693" y="0"/>
                  </a:moveTo>
                  <a:lnTo>
                    <a:pt x="3611194" y="0"/>
                  </a:lnTo>
                  <a:lnTo>
                    <a:pt x="3437712" y="983945"/>
                  </a:lnTo>
                  <a:lnTo>
                    <a:pt x="3470211" y="983945"/>
                  </a:lnTo>
                  <a:lnTo>
                    <a:pt x="3643693" y="0"/>
                  </a:lnTo>
                  <a:close/>
                </a:path>
                <a:path w="4748530" h="984250">
                  <a:moveTo>
                    <a:pt x="3708679" y="0"/>
                  </a:moveTo>
                  <a:lnTo>
                    <a:pt x="3676180" y="0"/>
                  </a:lnTo>
                  <a:lnTo>
                    <a:pt x="3502698" y="983945"/>
                  </a:lnTo>
                  <a:lnTo>
                    <a:pt x="3535197" y="983945"/>
                  </a:lnTo>
                  <a:lnTo>
                    <a:pt x="3708679" y="0"/>
                  </a:lnTo>
                  <a:close/>
                </a:path>
                <a:path w="4748530" h="984250">
                  <a:moveTo>
                    <a:pt x="3773652" y="0"/>
                  </a:moveTo>
                  <a:lnTo>
                    <a:pt x="3741166" y="0"/>
                  </a:lnTo>
                  <a:lnTo>
                    <a:pt x="3567684" y="983945"/>
                  </a:lnTo>
                  <a:lnTo>
                    <a:pt x="3600170" y="983945"/>
                  </a:lnTo>
                  <a:lnTo>
                    <a:pt x="3773652" y="0"/>
                  </a:lnTo>
                  <a:close/>
                </a:path>
                <a:path w="4748530" h="984250">
                  <a:moveTo>
                    <a:pt x="3838638" y="0"/>
                  </a:moveTo>
                  <a:lnTo>
                    <a:pt x="3806139" y="0"/>
                  </a:lnTo>
                  <a:lnTo>
                    <a:pt x="3632657" y="983945"/>
                  </a:lnTo>
                  <a:lnTo>
                    <a:pt x="3665156" y="983945"/>
                  </a:lnTo>
                  <a:lnTo>
                    <a:pt x="3838638" y="0"/>
                  </a:lnTo>
                  <a:close/>
                </a:path>
                <a:path w="4748530" h="984250">
                  <a:moveTo>
                    <a:pt x="3903611" y="0"/>
                  </a:moveTo>
                  <a:lnTo>
                    <a:pt x="3871137" y="0"/>
                  </a:lnTo>
                  <a:lnTo>
                    <a:pt x="3697655" y="983945"/>
                  </a:lnTo>
                  <a:lnTo>
                    <a:pt x="3730129" y="983945"/>
                  </a:lnTo>
                  <a:lnTo>
                    <a:pt x="3903611" y="0"/>
                  </a:lnTo>
                  <a:close/>
                </a:path>
                <a:path w="4748530" h="984250">
                  <a:moveTo>
                    <a:pt x="3968597" y="0"/>
                  </a:moveTo>
                  <a:lnTo>
                    <a:pt x="3936098" y="0"/>
                  </a:lnTo>
                  <a:lnTo>
                    <a:pt x="3762616" y="983945"/>
                  </a:lnTo>
                  <a:lnTo>
                    <a:pt x="3795115" y="983945"/>
                  </a:lnTo>
                  <a:lnTo>
                    <a:pt x="3968597" y="0"/>
                  </a:lnTo>
                  <a:close/>
                </a:path>
                <a:path w="4748530" h="984250">
                  <a:moveTo>
                    <a:pt x="4033570" y="0"/>
                  </a:moveTo>
                  <a:lnTo>
                    <a:pt x="4001084" y="0"/>
                  </a:lnTo>
                  <a:lnTo>
                    <a:pt x="3827602" y="983945"/>
                  </a:lnTo>
                  <a:lnTo>
                    <a:pt x="3860088" y="983945"/>
                  </a:lnTo>
                  <a:lnTo>
                    <a:pt x="4033570" y="0"/>
                  </a:lnTo>
                  <a:close/>
                </a:path>
                <a:path w="4748530" h="984250">
                  <a:moveTo>
                    <a:pt x="4098556" y="0"/>
                  </a:moveTo>
                  <a:lnTo>
                    <a:pt x="4066070" y="0"/>
                  </a:lnTo>
                  <a:lnTo>
                    <a:pt x="3892588" y="983945"/>
                  </a:lnTo>
                  <a:lnTo>
                    <a:pt x="3925074" y="983945"/>
                  </a:lnTo>
                  <a:lnTo>
                    <a:pt x="4098556" y="0"/>
                  </a:lnTo>
                  <a:close/>
                </a:path>
                <a:path w="4748530" h="984250">
                  <a:moveTo>
                    <a:pt x="4163542" y="0"/>
                  </a:moveTo>
                  <a:lnTo>
                    <a:pt x="4131043" y="0"/>
                  </a:lnTo>
                  <a:lnTo>
                    <a:pt x="3957561" y="983945"/>
                  </a:lnTo>
                  <a:lnTo>
                    <a:pt x="3990060" y="983945"/>
                  </a:lnTo>
                  <a:lnTo>
                    <a:pt x="4163542" y="0"/>
                  </a:lnTo>
                  <a:close/>
                </a:path>
                <a:path w="4748530" h="984250">
                  <a:moveTo>
                    <a:pt x="4228528" y="0"/>
                  </a:moveTo>
                  <a:lnTo>
                    <a:pt x="4196029" y="0"/>
                  </a:lnTo>
                  <a:lnTo>
                    <a:pt x="4022547" y="983945"/>
                  </a:lnTo>
                  <a:lnTo>
                    <a:pt x="4055046" y="983945"/>
                  </a:lnTo>
                  <a:lnTo>
                    <a:pt x="4228528" y="0"/>
                  </a:lnTo>
                  <a:close/>
                </a:path>
                <a:path w="4748530" h="984250">
                  <a:moveTo>
                    <a:pt x="4293489" y="0"/>
                  </a:moveTo>
                  <a:lnTo>
                    <a:pt x="4261015" y="0"/>
                  </a:lnTo>
                  <a:lnTo>
                    <a:pt x="4087533" y="983945"/>
                  </a:lnTo>
                  <a:lnTo>
                    <a:pt x="4120019" y="983945"/>
                  </a:lnTo>
                  <a:lnTo>
                    <a:pt x="4293489" y="0"/>
                  </a:lnTo>
                  <a:close/>
                </a:path>
                <a:path w="4748530" h="984250">
                  <a:moveTo>
                    <a:pt x="4358475" y="0"/>
                  </a:moveTo>
                  <a:lnTo>
                    <a:pt x="4325988" y="0"/>
                  </a:lnTo>
                  <a:lnTo>
                    <a:pt x="4152506" y="983945"/>
                  </a:lnTo>
                  <a:lnTo>
                    <a:pt x="4184993" y="983945"/>
                  </a:lnTo>
                  <a:lnTo>
                    <a:pt x="4358475" y="0"/>
                  </a:lnTo>
                  <a:close/>
                </a:path>
                <a:path w="4748530" h="984250">
                  <a:moveTo>
                    <a:pt x="4423461" y="0"/>
                  </a:moveTo>
                  <a:lnTo>
                    <a:pt x="4390974" y="0"/>
                  </a:lnTo>
                  <a:lnTo>
                    <a:pt x="4217492" y="983945"/>
                  </a:lnTo>
                  <a:lnTo>
                    <a:pt x="4249979" y="983945"/>
                  </a:lnTo>
                  <a:lnTo>
                    <a:pt x="4423461" y="0"/>
                  </a:lnTo>
                  <a:close/>
                </a:path>
                <a:path w="4748530" h="984250">
                  <a:moveTo>
                    <a:pt x="4488446" y="0"/>
                  </a:moveTo>
                  <a:lnTo>
                    <a:pt x="4455960" y="0"/>
                  </a:lnTo>
                  <a:lnTo>
                    <a:pt x="4282478" y="983945"/>
                  </a:lnTo>
                  <a:lnTo>
                    <a:pt x="4314964" y="983945"/>
                  </a:lnTo>
                  <a:lnTo>
                    <a:pt x="4488446" y="0"/>
                  </a:lnTo>
                  <a:close/>
                </a:path>
                <a:path w="4748530" h="984250">
                  <a:moveTo>
                    <a:pt x="4553420" y="0"/>
                  </a:moveTo>
                  <a:lnTo>
                    <a:pt x="4520933" y="0"/>
                  </a:lnTo>
                  <a:lnTo>
                    <a:pt x="4347451" y="983945"/>
                  </a:lnTo>
                  <a:lnTo>
                    <a:pt x="4379938" y="983945"/>
                  </a:lnTo>
                  <a:lnTo>
                    <a:pt x="4553420" y="0"/>
                  </a:lnTo>
                  <a:close/>
                </a:path>
                <a:path w="4748530" h="984250">
                  <a:moveTo>
                    <a:pt x="4618393" y="0"/>
                  </a:moveTo>
                  <a:lnTo>
                    <a:pt x="4585906" y="0"/>
                  </a:lnTo>
                  <a:lnTo>
                    <a:pt x="4412424" y="983945"/>
                  </a:lnTo>
                  <a:lnTo>
                    <a:pt x="4444911" y="983945"/>
                  </a:lnTo>
                  <a:lnTo>
                    <a:pt x="4618393" y="0"/>
                  </a:lnTo>
                  <a:close/>
                </a:path>
                <a:path w="4748530" h="984250">
                  <a:moveTo>
                    <a:pt x="4683391" y="0"/>
                  </a:moveTo>
                  <a:lnTo>
                    <a:pt x="4650892" y="0"/>
                  </a:lnTo>
                  <a:lnTo>
                    <a:pt x="4477410" y="983945"/>
                  </a:lnTo>
                  <a:lnTo>
                    <a:pt x="4509909" y="983945"/>
                  </a:lnTo>
                  <a:lnTo>
                    <a:pt x="4683391" y="0"/>
                  </a:lnTo>
                  <a:close/>
                </a:path>
                <a:path w="4748530" h="984250">
                  <a:moveTo>
                    <a:pt x="4748352" y="0"/>
                  </a:moveTo>
                  <a:lnTo>
                    <a:pt x="4715865" y="0"/>
                  </a:lnTo>
                  <a:lnTo>
                    <a:pt x="4542383" y="983945"/>
                  </a:lnTo>
                  <a:lnTo>
                    <a:pt x="4574870" y="983945"/>
                  </a:lnTo>
                  <a:lnTo>
                    <a:pt x="4748352" y="0"/>
                  </a:lnTo>
                  <a:close/>
                </a:path>
              </a:pathLst>
            </a:custGeom>
            <a:solidFill>
              <a:srgbClr val="FFE005"/>
            </a:solidFill>
          </p:spPr>
          <p:txBody>
            <a:bodyPr wrap="square" lIns="0" tIns="0" rIns="0" bIns="0" rtlCol="0"/>
            <a:lstStyle/>
            <a:p>
              <a:endParaRPr/>
            </a:p>
          </p:txBody>
        </p:sp>
        <p:sp>
          <p:nvSpPr>
            <p:cNvPr id="5" name="object 5"/>
            <p:cNvSpPr/>
            <p:nvPr/>
          </p:nvSpPr>
          <p:spPr>
            <a:xfrm>
              <a:off x="7306221" y="0"/>
              <a:ext cx="1854200" cy="984250"/>
            </a:xfrm>
            <a:custGeom>
              <a:avLst/>
              <a:gdLst/>
              <a:ahLst/>
              <a:cxnLst/>
              <a:rect l="l" t="t" r="r" b="b"/>
              <a:pathLst>
                <a:path w="1854200" h="984250">
                  <a:moveTo>
                    <a:pt x="205968" y="0"/>
                  </a:moveTo>
                  <a:lnTo>
                    <a:pt x="173482" y="0"/>
                  </a:lnTo>
                  <a:lnTo>
                    <a:pt x="0" y="983945"/>
                  </a:lnTo>
                  <a:lnTo>
                    <a:pt x="32486" y="983945"/>
                  </a:lnTo>
                  <a:lnTo>
                    <a:pt x="205968" y="0"/>
                  </a:lnTo>
                  <a:close/>
                </a:path>
                <a:path w="1854200" h="984250">
                  <a:moveTo>
                    <a:pt x="270954" y="0"/>
                  </a:moveTo>
                  <a:lnTo>
                    <a:pt x="238467" y="0"/>
                  </a:lnTo>
                  <a:lnTo>
                    <a:pt x="64985" y="983945"/>
                  </a:lnTo>
                  <a:lnTo>
                    <a:pt x="97472" y="983945"/>
                  </a:lnTo>
                  <a:lnTo>
                    <a:pt x="270954" y="0"/>
                  </a:lnTo>
                  <a:close/>
                </a:path>
                <a:path w="1854200" h="984250">
                  <a:moveTo>
                    <a:pt x="335940" y="0"/>
                  </a:moveTo>
                  <a:lnTo>
                    <a:pt x="303441" y="0"/>
                  </a:lnTo>
                  <a:lnTo>
                    <a:pt x="129959" y="983945"/>
                  </a:lnTo>
                  <a:lnTo>
                    <a:pt x="162458" y="983945"/>
                  </a:lnTo>
                  <a:lnTo>
                    <a:pt x="335940" y="0"/>
                  </a:lnTo>
                  <a:close/>
                </a:path>
                <a:path w="1854200" h="984250">
                  <a:moveTo>
                    <a:pt x="400913" y="0"/>
                  </a:moveTo>
                  <a:lnTo>
                    <a:pt x="368439" y="0"/>
                  </a:lnTo>
                  <a:lnTo>
                    <a:pt x="194957" y="983945"/>
                  </a:lnTo>
                  <a:lnTo>
                    <a:pt x="227431" y="983945"/>
                  </a:lnTo>
                  <a:lnTo>
                    <a:pt x="400913" y="0"/>
                  </a:lnTo>
                  <a:close/>
                </a:path>
                <a:path w="1854200" h="984250">
                  <a:moveTo>
                    <a:pt x="465899" y="0"/>
                  </a:moveTo>
                  <a:lnTo>
                    <a:pt x="433412" y="0"/>
                  </a:lnTo>
                  <a:lnTo>
                    <a:pt x="259930" y="983945"/>
                  </a:lnTo>
                  <a:lnTo>
                    <a:pt x="292417" y="983945"/>
                  </a:lnTo>
                  <a:lnTo>
                    <a:pt x="465899" y="0"/>
                  </a:lnTo>
                  <a:close/>
                </a:path>
                <a:path w="1854200" h="984250">
                  <a:moveTo>
                    <a:pt x="530885" y="0"/>
                  </a:moveTo>
                  <a:lnTo>
                    <a:pt x="498386" y="0"/>
                  </a:lnTo>
                  <a:lnTo>
                    <a:pt x="324904" y="983945"/>
                  </a:lnTo>
                  <a:lnTo>
                    <a:pt x="357403" y="983945"/>
                  </a:lnTo>
                  <a:lnTo>
                    <a:pt x="530885" y="0"/>
                  </a:lnTo>
                  <a:close/>
                </a:path>
                <a:path w="1854200" h="984250">
                  <a:moveTo>
                    <a:pt x="595871" y="0"/>
                  </a:moveTo>
                  <a:lnTo>
                    <a:pt x="563384" y="0"/>
                  </a:lnTo>
                  <a:lnTo>
                    <a:pt x="389902" y="983945"/>
                  </a:lnTo>
                  <a:lnTo>
                    <a:pt x="422389" y="983945"/>
                  </a:lnTo>
                  <a:lnTo>
                    <a:pt x="595871" y="0"/>
                  </a:lnTo>
                  <a:close/>
                </a:path>
                <a:path w="1854200" h="984250">
                  <a:moveTo>
                    <a:pt x="660844" y="0"/>
                  </a:moveTo>
                  <a:lnTo>
                    <a:pt x="628345" y="0"/>
                  </a:lnTo>
                  <a:lnTo>
                    <a:pt x="454863" y="983945"/>
                  </a:lnTo>
                  <a:lnTo>
                    <a:pt x="487362" y="983945"/>
                  </a:lnTo>
                  <a:lnTo>
                    <a:pt x="660844" y="0"/>
                  </a:lnTo>
                  <a:close/>
                </a:path>
                <a:path w="1854200" h="984250">
                  <a:moveTo>
                    <a:pt x="725817" y="0"/>
                  </a:moveTo>
                  <a:lnTo>
                    <a:pt x="693331" y="0"/>
                  </a:lnTo>
                  <a:lnTo>
                    <a:pt x="519849" y="983945"/>
                  </a:lnTo>
                  <a:lnTo>
                    <a:pt x="552335" y="983945"/>
                  </a:lnTo>
                  <a:lnTo>
                    <a:pt x="725817" y="0"/>
                  </a:lnTo>
                  <a:close/>
                </a:path>
                <a:path w="1854200" h="984250">
                  <a:moveTo>
                    <a:pt x="790803" y="0"/>
                  </a:moveTo>
                  <a:lnTo>
                    <a:pt x="758304" y="0"/>
                  </a:lnTo>
                  <a:lnTo>
                    <a:pt x="584822" y="983945"/>
                  </a:lnTo>
                  <a:lnTo>
                    <a:pt x="617321" y="983945"/>
                  </a:lnTo>
                  <a:lnTo>
                    <a:pt x="790803" y="0"/>
                  </a:lnTo>
                  <a:close/>
                </a:path>
                <a:path w="1854200" h="984250">
                  <a:moveTo>
                    <a:pt x="855789" y="0"/>
                  </a:moveTo>
                  <a:lnTo>
                    <a:pt x="823302" y="0"/>
                  </a:lnTo>
                  <a:lnTo>
                    <a:pt x="649820" y="983945"/>
                  </a:lnTo>
                  <a:lnTo>
                    <a:pt x="682307" y="983945"/>
                  </a:lnTo>
                  <a:lnTo>
                    <a:pt x="855789" y="0"/>
                  </a:lnTo>
                  <a:close/>
                </a:path>
                <a:path w="1854200" h="984250">
                  <a:moveTo>
                    <a:pt x="920762" y="0"/>
                  </a:moveTo>
                  <a:lnTo>
                    <a:pt x="888276" y="0"/>
                  </a:lnTo>
                  <a:lnTo>
                    <a:pt x="714794" y="983945"/>
                  </a:lnTo>
                  <a:lnTo>
                    <a:pt x="747280" y="983945"/>
                  </a:lnTo>
                  <a:lnTo>
                    <a:pt x="920762" y="0"/>
                  </a:lnTo>
                  <a:close/>
                </a:path>
                <a:path w="1854200" h="984250">
                  <a:moveTo>
                    <a:pt x="985761" y="0"/>
                  </a:moveTo>
                  <a:lnTo>
                    <a:pt x="953262" y="0"/>
                  </a:lnTo>
                  <a:lnTo>
                    <a:pt x="779780" y="983945"/>
                  </a:lnTo>
                  <a:lnTo>
                    <a:pt x="812279" y="983945"/>
                  </a:lnTo>
                  <a:lnTo>
                    <a:pt x="985761" y="0"/>
                  </a:lnTo>
                  <a:close/>
                </a:path>
                <a:path w="1854200" h="984250">
                  <a:moveTo>
                    <a:pt x="1050721" y="0"/>
                  </a:moveTo>
                  <a:lnTo>
                    <a:pt x="1018222" y="0"/>
                  </a:lnTo>
                  <a:lnTo>
                    <a:pt x="844740" y="983945"/>
                  </a:lnTo>
                  <a:lnTo>
                    <a:pt x="877239" y="983945"/>
                  </a:lnTo>
                  <a:lnTo>
                    <a:pt x="1050721" y="0"/>
                  </a:lnTo>
                  <a:close/>
                </a:path>
                <a:path w="1854200" h="984250">
                  <a:moveTo>
                    <a:pt x="1115695" y="0"/>
                  </a:moveTo>
                  <a:lnTo>
                    <a:pt x="1083221" y="0"/>
                  </a:lnTo>
                  <a:lnTo>
                    <a:pt x="909739" y="983945"/>
                  </a:lnTo>
                  <a:lnTo>
                    <a:pt x="942225" y="983945"/>
                  </a:lnTo>
                  <a:lnTo>
                    <a:pt x="1115695" y="0"/>
                  </a:lnTo>
                  <a:close/>
                </a:path>
                <a:path w="1854200" h="984250">
                  <a:moveTo>
                    <a:pt x="1180693" y="0"/>
                  </a:moveTo>
                  <a:lnTo>
                    <a:pt x="1148207" y="0"/>
                  </a:lnTo>
                  <a:lnTo>
                    <a:pt x="974725" y="983945"/>
                  </a:lnTo>
                  <a:lnTo>
                    <a:pt x="1007211" y="983945"/>
                  </a:lnTo>
                  <a:lnTo>
                    <a:pt x="1180693" y="0"/>
                  </a:lnTo>
                  <a:close/>
                </a:path>
                <a:path w="1854200" h="984250">
                  <a:moveTo>
                    <a:pt x="1245666" y="0"/>
                  </a:moveTo>
                  <a:lnTo>
                    <a:pt x="1213167" y="0"/>
                  </a:lnTo>
                  <a:lnTo>
                    <a:pt x="1039685" y="983945"/>
                  </a:lnTo>
                  <a:lnTo>
                    <a:pt x="1072184" y="983945"/>
                  </a:lnTo>
                  <a:lnTo>
                    <a:pt x="1245666" y="0"/>
                  </a:lnTo>
                  <a:close/>
                </a:path>
                <a:path w="1854200" h="984250">
                  <a:moveTo>
                    <a:pt x="1310652" y="0"/>
                  </a:moveTo>
                  <a:lnTo>
                    <a:pt x="1278153" y="0"/>
                  </a:lnTo>
                  <a:lnTo>
                    <a:pt x="1104671" y="983945"/>
                  </a:lnTo>
                  <a:lnTo>
                    <a:pt x="1137170" y="983945"/>
                  </a:lnTo>
                  <a:lnTo>
                    <a:pt x="1310652" y="0"/>
                  </a:lnTo>
                  <a:close/>
                </a:path>
                <a:path w="1854200" h="984250">
                  <a:moveTo>
                    <a:pt x="1375625" y="0"/>
                  </a:moveTo>
                  <a:lnTo>
                    <a:pt x="1343139" y="0"/>
                  </a:lnTo>
                  <a:lnTo>
                    <a:pt x="1169657" y="983945"/>
                  </a:lnTo>
                  <a:lnTo>
                    <a:pt x="1202143" y="983945"/>
                  </a:lnTo>
                  <a:lnTo>
                    <a:pt x="1375625" y="0"/>
                  </a:lnTo>
                  <a:close/>
                </a:path>
                <a:path w="1854200" h="984250">
                  <a:moveTo>
                    <a:pt x="1440599" y="0"/>
                  </a:moveTo>
                  <a:lnTo>
                    <a:pt x="1408125" y="0"/>
                  </a:lnTo>
                  <a:lnTo>
                    <a:pt x="1234643" y="983945"/>
                  </a:lnTo>
                  <a:lnTo>
                    <a:pt x="1267117" y="983945"/>
                  </a:lnTo>
                  <a:lnTo>
                    <a:pt x="1440599" y="0"/>
                  </a:lnTo>
                  <a:close/>
                </a:path>
                <a:path w="1854200" h="984250">
                  <a:moveTo>
                    <a:pt x="1505597" y="0"/>
                  </a:moveTo>
                  <a:lnTo>
                    <a:pt x="1473098" y="0"/>
                  </a:lnTo>
                  <a:lnTo>
                    <a:pt x="1299616" y="983945"/>
                  </a:lnTo>
                  <a:lnTo>
                    <a:pt x="1332115" y="983945"/>
                  </a:lnTo>
                  <a:lnTo>
                    <a:pt x="1505597" y="0"/>
                  </a:lnTo>
                  <a:close/>
                </a:path>
                <a:path w="1854200" h="984250">
                  <a:moveTo>
                    <a:pt x="1570570" y="0"/>
                  </a:moveTo>
                  <a:lnTo>
                    <a:pt x="1538084" y="0"/>
                  </a:lnTo>
                  <a:lnTo>
                    <a:pt x="1364602" y="983945"/>
                  </a:lnTo>
                  <a:lnTo>
                    <a:pt x="1397088" y="983945"/>
                  </a:lnTo>
                  <a:lnTo>
                    <a:pt x="1570570" y="0"/>
                  </a:lnTo>
                  <a:close/>
                </a:path>
                <a:path w="1854200" h="984250">
                  <a:moveTo>
                    <a:pt x="1635544" y="0"/>
                  </a:moveTo>
                  <a:lnTo>
                    <a:pt x="1603070" y="0"/>
                  </a:lnTo>
                  <a:lnTo>
                    <a:pt x="1429588" y="983945"/>
                  </a:lnTo>
                  <a:lnTo>
                    <a:pt x="1462062" y="983945"/>
                  </a:lnTo>
                  <a:lnTo>
                    <a:pt x="1635544" y="0"/>
                  </a:lnTo>
                  <a:close/>
                </a:path>
                <a:path w="1854200" h="984250">
                  <a:moveTo>
                    <a:pt x="1700530" y="0"/>
                  </a:moveTo>
                  <a:lnTo>
                    <a:pt x="1668030" y="0"/>
                  </a:lnTo>
                  <a:lnTo>
                    <a:pt x="1494548" y="983945"/>
                  </a:lnTo>
                  <a:lnTo>
                    <a:pt x="1527048" y="983945"/>
                  </a:lnTo>
                  <a:lnTo>
                    <a:pt x="1700530" y="0"/>
                  </a:lnTo>
                  <a:close/>
                </a:path>
                <a:path w="1854200" h="984250">
                  <a:moveTo>
                    <a:pt x="1765503" y="0"/>
                  </a:moveTo>
                  <a:lnTo>
                    <a:pt x="1733016" y="0"/>
                  </a:lnTo>
                  <a:lnTo>
                    <a:pt x="1559534" y="983945"/>
                  </a:lnTo>
                  <a:lnTo>
                    <a:pt x="1592021" y="983945"/>
                  </a:lnTo>
                  <a:lnTo>
                    <a:pt x="1765503" y="0"/>
                  </a:lnTo>
                  <a:close/>
                </a:path>
                <a:path w="1854200" h="984250">
                  <a:moveTo>
                    <a:pt x="1830489" y="0"/>
                  </a:moveTo>
                  <a:lnTo>
                    <a:pt x="1798002" y="0"/>
                  </a:lnTo>
                  <a:lnTo>
                    <a:pt x="1624520" y="983945"/>
                  </a:lnTo>
                  <a:lnTo>
                    <a:pt x="1657007" y="983945"/>
                  </a:lnTo>
                  <a:lnTo>
                    <a:pt x="1830489" y="0"/>
                  </a:lnTo>
                  <a:close/>
                </a:path>
                <a:path w="1854200" h="984250">
                  <a:moveTo>
                    <a:pt x="1853653" y="790041"/>
                  </a:moveTo>
                  <a:lnTo>
                    <a:pt x="1819465" y="983945"/>
                  </a:lnTo>
                  <a:lnTo>
                    <a:pt x="1851964" y="983945"/>
                  </a:lnTo>
                  <a:lnTo>
                    <a:pt x="1853653" y="974344"/>
                  </a:lnTo>
                  <a:lnTo>
                    <a:pt x="1853653" y="790041"/>
                  </a:lnTo>
                  <a:close/>
                </a:path>
                <a:path w="1854200" h="984250">
                  <a:moveTo>
                    <a:pt x="1853653" y="421474"/>
                  </a:moveTo>
                  <a:lnTo>
                    <a:pt x="1754479" y="983945"/>
                  </a:lnTo>
                  <a:lnTo>
                    <a:pt x="1786966" y="983945"/>
                  </a:lnTo>
                  <a:lnTo>
                    <a:pt x="1853653" y="605726"/>
                  </a:lnTo>
                  <a:lnTo>
                    <a:pt x="1853653" y="421474"/>
                  </a:lnTo>
                  <a:close/>
                </a:path>
                <a:path w="1854200" h="984250">
                  <a:moveTo>
                    <a:pt x="1853653" y="52857"/>
                  </a:moveTo>
                  <a:lnTo>
                    <a:pt x="1689493" y="983945"/>
                  </a:lnTo>
                  <a:lnTo>
                    <a:pt x="1721993" y="983945"/>
                  </a:lnTo>
                  <a:lnTo>
                    <a:pt x="1853653" y="237210"/>
                  </a:lnTo>
                  <a:lnTo>
                    <a:pt x="1853653" y="52857"/>
                  </a:lnTo>
                  <a:close/>
                </a:path>
              </a:pathLst>
            </a:custGeom>
            <a:solidFill>
              <a:srgbClr val="FFE005"/>
            </a:solidFill>
          </p:spPr>
          <p:txBody>
            <a:bodyPr wrap="square" lIns="0" tIns="0" rIns="0" bIns="0" rtlCol="0"/>
            <a:lstStyle/>
            <a:p>
              <a:endParaRPr/>
            </a:p>
          </p:txBody>
        </p:sp>
      </p:grpSp>
      <p:grpSp>
        <p:nvGrpSpPr>
          <p:cNvPr id="6" name="object 6"/>
          <p:cNvGrpSpPr/>
          <p:nvPr/>
        </p:nvGrpSpPr>
        <p:grpSpPr>
          <a:xfrm>
            <a:off x="151" y="6222992"/>
            <a:ext cx="7833359" cy="635635"/>
            <a:chOff x="151" y="6222992"/>
            <a:chExt cx="7833359" cy="635635"/>
          </a:xfrm>
        </p:grpSpPr>
        <p:sp>
          <p:nvSpPr>
            <p:cNvPr id="7" name="object 7"/>
            <p:cNvSpPr/>
            <p:nvPr/>
          </p:nvSpPr>
          <p:spPr>
            <a:xfrm>
              <a:off x="139" y="6222999"/>
              <a:ext cx="4584700" cy="635000"/>
            </a:xfrm>
            <a:custGeom>
              <a:avLst/>
              <a:gdLst/>
              <a:ahLst/>
              <a:cxnLst/>
              <a:rect l="l" t="t" r="r" b="b"/>
              <a:pathLst>
                <a:path w="4584700" h="635000">
                  <a:moveTo>
                    <a:pt x="35572" y="0"/>
                  </a:moveTo>
                  <a:lnTo>
                    <a:pt x="3073" y="0"/>
                  </a:lnTo>
                  <a:lnTo>
                    <a:pt x="0" y="17399"/>
                  </a:lnTo>
                  <a:lnTo>
                    <a:pt x="1562" y="192862"/>
                  </a:lnTo>
                  <a:lnTo>
                    <a:pt x="35572" y="0"/>
                  </a:lnTo>
                  <a:close/>
                </a:path>
                <a:path w="4584700" h="635000">
                  <a:moveTo>
                    <a:pt x="100545" y="12"/>
                  </a:moveTo>
                  <a:lnTo>
                    <a:pt x="68059" y="12"/>
                  </a:lnTo>
                  <a:lnTo>
                    <a:pt x="3136" y="368249"/>
                  </a:lnTo>
                  <a:lnTo>
                    <a:pt x="4699" y="543610"/>
                  </a:lnTo>
                  <a:lnTo>
                    <a:pt x="100545" y="12"/>
                  </a:lnTo>
                  <a:close/>
                </a:path>
                <a:path w="4584700" h="635000">
                  <a:moveTo>
                    <a:pt x="165531" y="12"/>
                  </a:moveTo>
                  <a:lnTo>
                    <a:pt x="133045" y="12"/>
                  </a:lnTo>
                  <a:lnTo>
                    <a:pt x="21082" y="635000"/>
                  </a:lnTo>
                  <a:lnTo>
                    <a:pt x="53581" y="635000"/>
                  </a:lnTo>
                  <a:lnTo>
                    <a:pt x="165531" y="12"/>
                  </a:lnTo>
                  <a:close/>
                </a:path>
                <a:path w="4584700" h="635000">
                  <a:moveTo>
                    <a:pt x="230517" y="12"/>
                  </a:moveTo>
                  <a:lnTo>
                    <a:pt x="198031" y="12"/>
                  </a:lnTo>
                  <a:lnTo>
                    <a:pt x="86067" y="635000"/>
                  </a:lnTo>
                  <a:lnTo>
                    <a:pt x="118554" y="635000"/>
                  </a:lnTo>
                  <a:lnTo>
                    <a:pt x="230517" y="12"/>
                  </a:lnTo>
                  <a:close/>
                </a:path>
                <a:path w="4584700" h="635000">
                  <a:moveTo>
                    <a:pt x="295490" y="12"/>
                  </a:moveTo>
                  <a:lnTo>
                    <a:pt x="263004" y="12"/>
                  </a:lnTo>
                  <a:lnTo>
                    <a:pt x="151041" y="635000"/>
                  </a:lnTo>
                  <a:lnTo>
                    <a:pt x="183540" y="635000"/>
                  </a:lnTo>
                  <a:lnTo>
                    <a:pt x="295490" y="12"/>
                  </a:lnTo>
                  <a:close/>
                </a:path>
                <a:path w="4584700" h="635000">
                  <a:moveTo>
                    <a:pt x="360464" y="12"/>
                  </a:moveTo>
                  <a:lnTo>
                    <a:pt x="327977" y="12"/>
                  </a:lnTo>
                  <a:lnTo>
                    <a:pt x="216014" y="635000"/>
                  </a:lnTo>
                  <a:lnTo>
                    <a:pt x="248513" y="635000"/>
                  </a:lnTo>
                  <a:lnTo>
                    <a:pt x="360464" y="12"/>
                  </a:lnTo>
                  <a:close/>
                </a:path>
                <a:path w="4584700" h="635000">
                  <a:moveTo>
                    <a:pt x="425462" y="12"/>
                  </a:moveTo>
                  <a:lnTo>
                    <a:pt x="392976" y="12"/>
                  </a:lnTo>
                  <a:lnTo>
                    <a:pt x="281012" y="635000"/>
                  </a:lnTo>
                  <a:lnTo>
                    <a:pt x="313499" y="635000"/>
                  </a:lnTo>
                  <a:lnTo>
                    <a:pt x="425462" y="12"/>
                  </a:lnTo>
                  <a:close/>
                </a:path>
                <a:path w="4584700" h="635000">
                  <a:moveTo>
                    <a:pt x="490435" y="12"/>
                  </a:moveTo>
                  <a:lnTo>
                    <a:pt x="457949" y="12"/>
                  </a:lnTo>
                  <a:lnTo>
                    <a:pt x="345986" y="635000"/>
                  </a:lnTo>
                  <a:lnTo>
                    <a:pt x="378485" y="635000"/>
                  </a:lnTo>
                  <a:lnTo>
                    <a:pt x="490435" y="12"/>
                  </a:lnTo>
                  <a:close/>
                </a:path>
                <a:path w="4584700" h="635000">
                  <a:moveTo>
                    <a:pt x="555421" y="12"/>
                  </a:moveTo>
                  <a:lnTo>
                    <a:pt x="522935" y="12"/>
                  </a:lnTo>
                  <a:lnTo>
                    <a:pt x="410972" y="635000"/>
                  </a:lnTo>
                  <a:lnTo>
                    <a:pt x="443458" y="635000"/>
                  </a:lnTo>
                  <a:lnTo>
                    <a:pt x="555421" y="12"/>
                  </a:lnTo>
                  <a:close/>
                </a:path>
                <a:path w="4584700" h="635000">
                  <a:moveTo>
                    <a:pt x="620395" y="12"/>
                  </a:moveTo>
                  <a:lnTo>
                    <a:pt x="587908" y="12"/>
                  </a:lnTo>
                  <a:lnTo>
                    <a:pt x="475945" y="635000"/>
                  </a:lnTo>
                  <a:lnTo>
                    <a:pt x="508431" y="635000"/>
                  </a:lnTo>
                  <a:lnTo>
                    <a:pt x="620395" y="12"/>
                  </a:lnTo>
                  <a:close/>
                </a:path>
                <a:path w="4584700" h="635000">
                  <a:moveTo>
                    <a:pt x="685380" y="12"/>
                  </a:moveTo>
                  <a:lnTo>
                    <a:pt x="652894" y="12"/>
                  </a:lnTo>
                  <a:lnTo>
                    <a:pt x="540931" y="635000"/>
                  </a:lnTo>
                  <a:lnTo>
                    <a:pt x="573417" y="635000"/>
                  </a:lnTo>
                  <a:lnTo>
                    <a:pt x="685380" y="12"/>
                  </a:lnTo>
                  <a:close/>
                </a:path>
                <a:path w="4584700" h="635000">
                  <a:moveTo>
                    <a:pt x="750366" y="12"/>
                  </a:moveTo>
                  <a:lnTo>
                    <a:pt x="717880" y="12"/>
                  </a:lnTo>
                  <a:lnTo>
                    <a:pt x="605917" y="635000"/>
                  </a:lnTo>
                  <a:lnTo>
                    <a:pt x="638403" y="635000"/>
                  </a:lnTo>
                  <a:lnTo>
                    <a:pt x="750366" y="12"/>
                  </a:lnTo>
                  <a:close/>
                </a:path>
                <a:path w="4584700" h="635000">
                  <a:moveTo>
                    <a:pt x="815340" y="12"/>
                  </a:moveTo>
                  <a:lnTo>
                    <a:pt x="782853" y="12"/>
                  </a:lnTo>
                  <a:lnTo>
                    <a:pt x="670890" y="635000"/>
                  </a:lnTo>
                  <a:lnTo>
                    <a:pt x="703389" y="635000"/>
                  </a:lnTo>
                  <a:lnTo>
                    <a:pt x="815340" y="12"/>
                  </a:lnTo>
                  <a:close/>
                </a:path>
                <a:path w="4584700" h="635000">
                  <a:moveTo>
                    <a:pt x="880325" y="12"/>
                  </a:moveTo>
                  <a:lnTo>
                    <a:pt x="847839" y="12"/>
                  </a:lnTo>
                  <a:lnTo>
                    <a:pt x="735876" y="635000"/>
                  </a:lnTo>
                  <a:lnTo>
                    <a:pt x="768362" y="635000"/>
                  </a:lnTo>
                  <a:lnTo>
                    <a:pt x="880325" y="12"/>
                  </a:lnTo>
                  <a:close/>
                </a:path>
                <a:path w="4584700" h="635000">
                  <a:moveTo>
                    <a:pt x="945286" y="12"/>
                  </a:moveTo>
                  <a:lnTo>
                    <a:pt x="912799" y="12"/>
                  </a:lnTo>
                  <a:lnTo>
                    <a:pt x="800836" y="635000"/>
                  </a:lnTo>
                  <a:lnTo>
                    <a:pt x="833335" y="635000"/>
                  </a:lnTo>
                  <a:lnTo>
                    <a:pt x="945286" y="12"/>
                  </a:lnTo>
                  <a:close/>
                </a:path>
                <a:path w="4584700" h="635000">
                  <a:moveTo>
                    <a:pt x="1010285" y="12"/>
                  </a:moveTo>
                  <a:lnTo>
                    <a:pt x="977798" y="12"/>
                  </a:lnTo>
                  <a:lnTo>
                    <a:pt x="865835" y="635000"/>
                  </a:lnTo>
                  <a:lnTo>
                    <a:pt x="898321" y="635000"/>
                  </a:lnTo>
                  <a:lnTo>
                    <a:pt x="1010285" y="12"/>
                  </a:lnTo>
                  <a:close/>
                </a:path>
                <a:path w="4584700" h="635000">
                  <a:moveTo>
                    <a:pt x="1075258" y="12"/>
                  </a:moveTo>
                  <a:lnTo>
                    <a:pt x="1042771" y="12"/>
                  </a:lnTo>
                  <a:lnTo>
                    <a:pt x="930808" y="635000"/>
                  </a:lnTo>
                  <a:lnTo>
                    <a:pt x="963307" y="635000"/>
                  </a:lnTo>
                  <a:lnTo>
                    <a:pt x="1075258" y="12"/>
                  </a:lnTo>
                  <a:close/>
                </a:path>
                <a:path w="4584700" h="635000">
                  <a:moveTo>
                    <a:pt x="1140244" y="12"/>
                  </a:moveTo>
                  <a:lnTo>
                    <a:pt x="1107744" y="12"/>
                  </a:lnTo>
                  <a:lnTo>
                    <a:pt x="995781" y="635000"/>
                  </a:lnTo>
                  <a:lnTo>
                    <a:pt x="1028280" y="635000"/>
                  </a:lnTo>
                  <a:lnTo>
                    <a:pt x="1140244" y="12"/>
                  </a:lnTo>
                  <a:close/>
                </a:path>
                <a:path w="4584700" h="635000">
                  <a:moveTo>
                    <a:pt x="1205230" y="12"/>
                  </a:moveTo>
                  <a:lnTo>
                    <a:pt x="1172743" y="12"/>
                  </a:lnTo>
                  <a:lnTo>
                    <a:pt x="1060780" y="635000"/>
                  </a:lnTo>
                  <a:lnTo>
                    <a:pt x="1093266" y="635000"/>
                  </a:lnTo>
                  <a:lnTo>
                    <a:pt x="1205230" y="12"/>
                  </a:lnTo>
                  <a:close/>
                </a:path>
                <a:path w="4584700" h="635000">
                  <a:moveTo>
                    <a:pt x="1270190" y="12"/>
                  </a:moveTo>
                  <a:lnTo>
                    <a:pt x="1237716" y="12"/>
                  </a:lnTo>
                  <a:lnTo>
                    <a:pt x="1125753" y="635000"/>
                  </a:lnTo>
                  <a:lnTo>
                    <a:pt x="1158240" y="635000"/>
                  </a:lnTo>
                  <a:lnTo>
                    <a:pt x="1270190" y="12"/>
                  </a:lnTo>
                  <a:close/>
                </a:path>
                <a:path w="4584700" h="635000">
                  <a:moveTo>
                    <a:pt x="1335189" y="12"/>
                  </a:moveTo>
                  <a:lnTo>
                    <a:pt x="1302702" y="12"/>
                  </a:lnTo>
                  <a:lnTo>
                    <a:pt x="1190739" y="635000"/>
                  </a:lnTo>
                  <a:lnTo>
                    <a:pt x="1223225" y="635000"/>
                  </a:lnTo>
                  <a:lnTo>
                    <a:pt x="1335189" y="12"/>
                  </a:lnTo>
                  <a:close/>
                </a:path>
                <a:path w="4584700" h="635000">
                  <a:moveTo>
                    <a:pt x="1400162" y="12"/>
                  </a:moveTo>
                  <a:lnTo>
                    <a:pt x="1367675" y="12"/>
                  </a:lnTo>
                  <a:lnTo>
                    <a:pt x="1255712" y="635000"/>
                  </a:lnTo>
                  <a:lnTo>
                    <a:pt x="1288211" y="635000"/>
                  </a:lnTo>
                  <a:lnTo>
                    <a:pt x="1400162" y="12"/>
                  </a:lnTo>
                  <a:close/>
                </a:path>
                <a:path w="4584700" h="635000">
                  <a:moveTo>
                    <a:pt x="1465148" y="12"/>
                  </a:moveTo>
                  <a:lnTo>
                    <a:pt x="1432661" y="12"/>
                  </a:lnTo>
                  <a:lnTo>
                    <a:pt x="1320698" y="635000"/>
                  </a:lnTo>
                  <a:lnTo>
                    <a:pt x="1353185" y="635000"/>
                  </a:lnTo>
                  <a:lnTo>
                    <a:pt x="1465148" y="12"/>
                  </a:lnTo>
                  <a:close/>
                </a:path>
                <a:path w="4584700" h="635000">
                  <a:moveTo>
                    <a:pt x="1530121" y="12"/>
                  </a:moveTo>
                  <a:lnTo>
                    <a:pt x="1497634" y="12"/>
                  </a:lnTo>
                  <a:lnTo>
                    <a:pt x="1385671" y="635000"/>
                  </a:lnTo>
                  <a:lnTo>
                    <a:pt x="1418170" y="635000"/>
                  </a:lnTo>
                  <a:lnTo>
                    <a:pt x="1530121" y="12"/>
                  </a:lnTo>
                  <a:close/>
                </a:path>
                <a:path w="4584700" h="635000">
                  <a:moveTo>
                    <a:pt x="1595107" y="12"/>
                  </a:moveTo>
                  <a:lnTo>
                    <a:pt x="1562620" y="12"/>
                  </a:lnTo>
                  <a:lnTo>
                    <a:pt x="1450657" y="635000"/>
                  </a:lnTo>
                  <a:lnTo>
                    <a:pt x="1483156" y="635000"/>
                  </a:lnTo>
                  <a:lnTo>
                    <a:pt x="1595107" y="12"/>
                  </a:lnTo>
                  <a:close/>
                </a:path>
                <a:path w="4584700" h="635000">
                  <a:moveTo>
                    <a:pt x="1660080" y="12"/>
                  </a:moveTo>
                  <a:lnTo>
                    <a:pt x="1627593" y="12"/>
                  </a:lnTo>
                  <a:lnTo>
                    <a:pt x="1515630" y="635000"/>
                  </a:lnTo>
                  <a:lnTo>
                    <a:pt x="1548117" y="635000"/>
                  </a:lnTo>
                  <a:lnTo>
                    <a:pt x="1660080" y="12"/>
                  </a:lnTo>
                  <a:close/>
                </a:path>
                <a:path w="4584700" h="635000">
                  <a:moveTo>
                    <a:pt x="1725066" y="12"/>
                  </a:moveTo>
                  <a:lnTo>
                    <a:pt x="1692567" y="12"/>
                  </a:lnTo>
                  <a:lnTo>
                    <a:pt x="1580603" y="635000"/>
                  </a:lnTo>
                  <a:lnTo>
                    <a:pt x="1613103" y="635000"/>
                  </a:lnTo>
                  <a:lnTo>
                    <a:pt x="1725066" y="12"/>
                  </a:lnTo>
                  <a:close/>
                </a:path>
                <a:path w="4584700" h="635000">
                  <a:moveTo>
                    <a:pt x="1790039" y="12"/>
                  </a:moveTo>
                  <a:lnTo>
                    <a:pt x="1757565" y="12"/>
                  </a:lnTo>
                  <a:lnTo>
                    <a:pt x="1645602" y="635000"/>
                  </a:lnTo>
                  <a:lnTo>
                    <a:pt x="1678089" y="635000"/>
                  </a:lnTo>
                  <a:lnTo>
                    <a:pt x="1790039" y="12"/>
                  </a:lnTo>
                  <a:close/>
                </a:path>
                <a:path w="4584700" h="635000">
                  <a:moveTo>
                    <a:pt x="1855025" y="12"/>
                  </a:moveTo>
                  <a:lnTo>
                    <a:pt x="1822538" y="12"/>
                  </a:lnTo>
                  <a:lnTo>
                    <a:pt x="1710575" y="635000"/>
                  </a:lnTo>
                  <a:lnTo>
                    <a:pt x="1743075" y="635000"/>
                  </a:lnTo>
                  <a:lnTo>
                    <a:pt x="1855025" y="12"/>
                  </a:lnTo>
                  <a:close/>
                </a:path>
                <a:path w="4584700" h="635000">
                  <a:moveTo>
                    <a:pt x="1920011" y="12"/>
                  </a:moveTo>
                  <a:lnTo>
                    <a:pt x="1887524" y="12"/>
                  </a:lnTo>
                  <a:lnTo>
                    <a:pt x="1775561" y="635000"/>
                  </a:lnTo>
                  <a:lnTo>
                    <a:pt x="1808048" y="635000"/>
                  </a:lnTo>
                  <a:lnTo>
                    <a:pt x="1920011" y="12"/>
                  </a:lnTo>
                  <a:close/>
                </a:path>
                <a:path w="4584700" h="635000">
                  <a:moveTo>
                    <a:pt x="1984997" y="12"/>
                  </a:moveTo>
                  <a:lnTo>
                    <a:pt x="1952510" y="12"/>
                  </a:lnTo>
                  <a:lnTo>
                    <a:pt x="1840547" y="635000"/>
                  </a:lnTo>
                  <a:lnTo>
                    <a:pt x="1873034" y="635000"/>
                  </a:lnTo>
                  <a:lnTo>
                    <a:pt x="1984997" y="12"/>
                  </a:lnTo>
                  <a:close/>
                </a:path>
                <a:path w="4584700" h="635000">
                  <a:moveTo>
                    <a:pt x="2049970" y="12"/>
                  </a:moveTo>
                  <a:lnTo>
                    <a:pt x="2017483" y="12"/>
                  </a:lnTo>
                  <a:lnTo>
                    <a:pt x="1905520" y="635000"/>
                  </a:lnTo>
                  <a:lnTo>
                    <a:pt x="1938007" y="635000"/>
                  </a:lnTo>
                  <a:lnTo>
                    <a:pt x="2049970" y="12"/>
                  </a:lnTo>
                  <a:close/>
                </a:path>
                <a:path w="4584700" h="635000">
                  <a:moveTo>
                    <a:pt x="2114943" y="12"/>
                  </a:moveTo>
                  <a:lnTo>
                    <a:pt x="2082469" y="12"/>
                  </a:lnTo>
                  <a:lnTo>
                    <a:pt x="1970506" y="635000"/>
                  </a:lnTo>
                  <a:lnTo>
                    <a:pt x="2002980" y="635000"/>
                  </a:lnTo>
                  <a:lnTo>
                    <a:pt x="2114943" y="12"/>
                  </a:lnTo>
                  <a:close/>
                </a:path>
                <a:path w="4584700" h="635000">
                  <a:moveTo>
                    <a:pt x="2179917" y="12"/>
                  </a:moveTo>
                  <a:lnTo>
                    <a:pt x="2147430" y="12"/>
                  </a:lnTo>
                  <a:lnTo>
                    <a:pt x="2035467" y="635000"/>
                  </a:lnTo>
                  <a:lnTo>
                    <a:pt x="2067966" y="635000"/>
                  </a:lnTo>
                  <a:lnTo>
                    <a:pt x="2179917" y="12"/>
                  </a:lnTo>
                  <a:close/>
                </a:path>
                <a:path w="4584700" h="635000">
                  <a:moveTo>
                    <a:pt x="2244915" y="12"/>
                  </a:moveTo>
                  <a:lnTo>
                    <a:pt x="2212429" y="12"/>
                  </a:lnTo>
                  <a:lnTo>
                    <a:pt x="2100465" y="635000"/>
                  </a:lnTo>
                  <a:lnTo>
                    <a:pt x="2132952" y="635000"/>
                  </a:lnTo>
                  <a:lnTo>
                    <a:pt x="2244915" y="12"/>
                  </a:lnTo>
                  <a:close/>
                </a:path>
                <a:path w="4584700" h="635000">
                  <a:moveTo>
                    <a:pt x="2309888" y="12"/>
                  </a:moveTo>
                  <a:lnTo>
                    <a:pt x="2277402" y="12"/>
                  </a:lnTo>
                  <a:lnTo>
                    <a:pt x="2165439" y="635000"/>
                  </a:lnTo>
                  <a:lnTo>
                    <a:pt x="2197938" y="635000"/>
                  </a:lnTo>
                  <a:lnTo>
                    <a:pt x="2309888" y="12"/>
                  </a:lnTo>
                  <a:close/>
                </a:path>
                <a:path w="4584700" h="635000">
                  <a:moveTo>
                    <a:pt x="2374887" y="12"/>
                  </a:moveTo>
                  <a:lnTo>
                    <a:pt x="2342388" y="12"/>
                  </a:lnTo>
                  <a:lnTo>
                    <a:pt x="2230424" y="635000"/>
                  </a:lnTo>
                  <a:lnTo>
                    <a:pt x="2262924" y="635000"/>
                  </a:lnTo>
                  <a:lnTo>
                    <a:pt x="2374887" y="12"/>
                  </a:lnTo>
                  <a:close/>
                </a:path>
                <a:path w="4584700" h="635000">
                  <a:moveTo>
                    <a:pt x="2439847" y="12"/>
                  </a:moveTo>
                  <a:lnTo>
                    <a:pt x="2407361" y="12"/>
                  </a:lnTo>
                  <a:lnTo>
                    <a:pt x="2295398" y="635000"/>
                  </a:lnTo>
                  <a:lnTo>
                    <a:pt x="2327884" y="635000"/>
                  </a:lnTo>
                  <a:lnTo>
                    <a:pt x="2439847" y="12"/>
                  </a:lnTo>
                  <a:close/>
                </a:path>
                <a:path w="4584700" h="635000">
                  <a:moveTo>
                    <a:pt x="2504833" y="12"/>
                  </a:moveTo>
                  <a:lnTo>
                    <a:pt x="2472334" y="12"/>
                  </a:lnTo>
                  <a:lnTo>
                    <a:pt x="2360371" y="635000"/>
                  </a:lnTo>
                  <a:lnTo>
                    <a:pt x="2392883" y="635000"/>
                  </a:lnTo>
                  <a:lnTo>
                    <a:pt x="2504833" y="12"/>
                  </a:lnTo>
                  <a:close/>
                </a:path>
                <a:path w="4584700" h="635000">
                  <a:moveTo>
                    <a:pt x="2569819" y="12"/>
                  </a:moveTo>
                  <a:lnTo>
                    <a:pt x="2537333" y="12"/>
                  </a:lnTo>
                  <a:lnTo>
                    <a:pt x="2425369" y="635000"/>
                  </a:lnTo>
                  <a:lnTo>
                    <a:pt x="2457856" y="635000"/>
                  </a:lnTo>
                  <a:lnTo>
                    <a:pt x="2569819" y="12"/>
                  </a:lnTo>
                  <a:close/>
                </a:path>
                <a:path w="4584700" h="635000">
                  <a:moveTo>
                    <a:pt x="2634792" y="12"/>
                  </a:moveTo>
                  <a:lnTo>
                    <a:pt x="2602293" y="12"/>
                  </a:lnTo>
                  <a:lnTo>
                    <a:pt x="2490330" y="635000"/>
                  </a:lnTo>
                  <a:lnTo>
                    <a:pt x="2522829" y="635000"/>
                  </a:lnTo>
                  <a:lnTo>
                    <a:pt x="2634792" y="12"/>
                  </a:lnTo>
                  <a:close/>
                </a:path>
                <a:path w="4584700" h="635000">
                  <a:moveTo>
                    <a:pt x="2699778" y="12"/>
                  </a:moveTo>
                  <a:lnTo>
                    <a:pt x="2667292" y="12"/>
                  </a:lnTo>
                  <a:lnTo>
                    <a:pt x="2555329" y="635000"/>
                  </a:lnTo>
                  <a:lnTo>
                    <a:pt x="2587815" y="635000"/>
                  </a:lnTo>
                  <a:lnTo>
                    <a:pt x="2699778" y="12"/>
                  </a:lnTo>
                  <a:close/>
                </a:path>
                <a:path w="4584700" h="635000">
                  <a:moveTo>
                    <a:pt x="2764752" y="12"/>
                  </a:moveTo>
                  <a:lnTo>
                    <a:pt x="2732265" y="12"/>
                  </a:lnTo>
                  <a:lnTo>
                    <a:pt x="2620302" y="635000"/>
                  </a:lnTo>
                  <a:lnTo>
                    <a:pt x="2652788" y="635000"/>
                  </a:lnTo>
                  <a:lnTo>
                    <a:pt x="2764752" y="12"/>
                  </a:lnTo>
                  <a:close/>
                </a:path>
                <a:path w="4584700" h="635000">
                  <a:moveTo>
                    <a:pt x="2829737" y="12"/>
                  </a:moveTo>
                  <a:lnTo>
                    <a:pt x="2797251" y="12"/>
                  </a:lnTo>
                  <a:lnTo>
                    <a:pt x="2685288" y="635000"/>
                  </a:lnTo>
                  <a:lnTo>
                    <a:pt x="2717774" y="635000"/>
                  </a:lnTo>
                  <a:lnTo>
                    <a:pt x="2829737" y="12"/>
                  </a:lnTo>
                  <a:close/>
                </a:path>
                <a:path w="4584700" h="635000">
                  <a:moveTo>
                    <a:pt x="2894711" y="12"/>
                  </a:moveTo>
                  <a:lnTo>
                    <a:pt x="2862224" y="12"/>
                  </a:lnTo>
                  <a:lnTo>
                    <a:pt x="2750261" y="635000"/>
                  </a:lnTo>
                  <a:lnTo>
                    <a:pt x="2782760" y="635000"/>
                  </a:lnTo>
                  <a:lnTo>
                    <a:pt x="2894711" y="12"/>
                  </a:lnTo>
                  <a:close/>
                </a:path>
                <a:path w="4584700" h="635000">
                  <a:moveTo>
                    <a:pt x="2959697" y="12"/>
                  </a:moveTo>
                  <a:lnTo>
                    <a:pt x="2927197" y="12"/>
                  </a:lnTo>
                  <a:lnTo>
                    <a:pt x="2815234" y="635000"/>
                  </a:lnTo>
                  <a:lnTo>
                    <a:pt x="2847733" y="635000"/>
                  </a:lnTo>
                  <a:lnTo>
                    <a:pt x="2959697" y="12"/>
                  </a:lnTo>
                  <a:close/>
                </a:path>
                <a:path w="4584700" h="635000">
                  <a:moveTo>
                    <a:pt x="3024682" y="12"/>
                  </a:moveTo>
                  <a:lnTo>
                    <a:pt x="2992196" y="12"/>
                  </a:lnTo>
                  <a:lnTo>
                    <a:pt x="2880233" y="635000"/>
                  </a:lnTo>
                  <a:lnTo>
                    <a:pt x="2912719" y="635000"/>
                  </a:lnTo>
                  <a:lnTo>
                    <a:pt x="3024682" y="12"/>
                  </a:lnTo>
                  <a:close/>
                </a:path>
                <a:path w="4584700" h="635000">
                  <a:moveTo>
                    <a:pt x="3089656" y="12"/>
                  </a:moveTo>
                  <a:lnTo>
                    <a:pt x="3057169" y="12"/>
                  </a:lnTo>
                  <a:lnTo>
                    <a:pt x="2945206" y="635000"/>
                  </a:lnTo>
                  <a:lnTo>
                    <a:pt x="2977705" y="635000"/>
                  </a:lnTo>
                  <a:lnTo>
                    <a:pt x="3089656" y="12"/>
                  </a:lnTo>
                  <a:close/>
                </a:path>
                <a:path w="4584700" h="635000">
                  <a:moveTo>
                    <a:pt x="3154629" y="12"/>
                  </a:moveTo>
                  <a:lnTo>
                    <a:pt x="3122155" y="12"/>
                  </a:lnTo>
                  <a:lnTo>
                    <a:pt x="3010192" y="635000"/>
                  </a:lnTo>
                  <a:lnTo>
                    <a:pt x="3042666" y="635000"/>
                  </a:lnTo>
                  <a:lnTo>
                    <a:pt x="3154629" y="12"/>
                  </a:lnTo>
                  <a:close/>
                </a:path>
                <a:path w="4584700" h="635000">
                  <a:moveTo>
                    <a:pt x="3219615" y="12"/>
                  </a:moveTo>
                  <a:lnTo>
                    <a:pt x="3187128" y="12"/>
                  </a:lnTo>
                  <a:lnTo>
                    <a:pt x="3075165" y="635000"/>
                  </a:lnTo>
                  <a:lnTo>
                    <a:pt x="3107664" y="635000"/>
                  </a:lnTo>
                  <a:lnTo>
                    <a:pt x="3219615" y="12"/>
                  </a:lnTo>
                  <a:close/>
                </a:path>
                <a:path w="4584700" h="635000">
                  <a:moveTo>
                    <a:pt x="3284601" y="12"/>
                  </a:moveTo>
                  <a:lnTo>
                    <a:pt x="3252101" y="12"/>
                  </a:lnTo>
                  <a:lnTo>
                    <a:pt x="3140138" y="635000"/>
                  </a:lnTo>
                  <a:lnTo>
                    <a:pt x="3172637" y="635000"/>
                  </a:lnTo>
                  <a:lnTo>
                    <a:pt x="3284601" y="12"/>
                  </a:lnTo>
                  <a:close/>
                </a:path>
                <a:path w="4584700" h="635000">
                  <a:moveTo>
                    <a:pt x="3349587" y="12"/>
                  </a:moveTo>
                  <a:lnTo>
                    <a:pt x="3317100" y="12"/>
                  </a:lnTo>
                  <a:lnTo>
                    <a:pt x="3205137" y="635000"/>
                  </a:lnTo>
                  <a:lnTo>
                    <a:pt x="3237636" y="635000"/>
                  </a:lnTo>
                  <a:lnTo>
                    <a:pt x="3349587" y="12"/>
                  </a:lnTo>
                  <a:close/>
                </a:path>
                <a:path w="4584700" h="635000">
                  <a:moveTo>
                    <a:pt x="3414560" y="12"/>
                  </a:moveTo>
                  <a:lnTo>
                    <a:pt x="3382060" y="12"/>
                  </a:lnTo>
                  <a:lnTo>
                    <a:pt x="3270097" y="635000"/>
                  </a:lnTo>
                  <a:lnTo>
                    <a:pt x="3302609" y="635000"/>
                  </a:lnTo>
                  <a:lnTo>
                    <a:pt x="3414560" y="12"/>
                  </a:lnTo>
                  <a:close/>
                </a:path>
                <a:path w="4584700" h="635000">
                  <a:moveTo>
                    <a:pt x="3479546" y="12"/>
                  </a:moveTo>
                  <a:lnTo>
                    <a:pt x="3447059" y="12"/>
                  </a:lnTo>
                  <a:lnTo>
                    <a:pt x="3335096" y="635000"/>
                  </a:lnTo>
                  <a:lnTo>
                    <a:pt x="3367582" y="635000"/>
                  </a:lnTo>
                  <a:lnTo>
                    <a:pt x="3479546" y="12"/>
                  </a:lnTo>
                  <a:close/>
                </a:path>
                <a:path w="4584700" h="635000">
                  <a:moveTo>
                    <a:pt x="3544519" y="12"/>
                  </a:moveTo>
                  <a:lnTo>
                    <a:pt x="3512032" y="12"/>
                  </a:lnTo>
                  <a:lnTo>
                    <a:pt x="3400069" y="635000"/>
                  </a:lnTo>
                  <a:lnTo>
                    <a:pt x="3432556" y="635000"/>
                  </a:lnTo>
                  <a:lnTo>
                    <a:pt x="3544519" y="12"/>
                  </a:lnTo>
                  <a:close/>
                </a:path>
                <a:path w="4584700" h="635000">
                  <a:moveTo>
                    <a:pt x="3609492" y="12"/>
                  </a:moveTo>
                  <a:lnTo>
                    <a:pt x="3577005" y="12"/>
                  </a:lnTo>
                  <a:lnTo>
                    <a:pt x="3465042" y="635000"/>
                  </a:lnTo>
                  <a:lnTo>
                    <a:pt x="3497529" y="635000"/>
                  </a:lnTo>
                  <a:lnTo>
                    <a:pt x="3609492" y="12"/>
                  </a:lnTo>
                  <a:close/>
                </a:path>
                <a:path w="4584700" h="635000">
                  <a:moveTo>
                    <a:pt x="3674491" y="12"/>
                  </a:moveTo>
                  <a:lnTo>
                    <a:pt x="3642004" y="12"/>
                  </a:lnTo>
                  <a:lnTo>
                    <a:pt x="3530041" y="635000"/>
                  </a:lnTo>
                  <a:lnTo>
                    <a:pt x="3562527" y="635000"/>
                  </a:lnTo>
                  <a:lnTo>
                    <a:pt x="3674491" y="12"/>
                  </a:lnTo>
                  <a:close/>
                </a:path>
                <a:path w="4584700" h="635000">
                  <a:moveTo>
                    <a:pt x="3739464" y="12"/>
                  </a:moveTo>
                  <a:lnTo>
                    <a:pt x="3706965" y="12"/>
                  </a:lnTo>
                  <a:lnTo>
                    <a:pt x="3595001" y="635000"/>
                  </a:lnTo>
                  <a:lnTo>
                    <a:pt x="3627501" y="635000"/>
                  </a:lnTo>
                  <a:lnTo>
                    <a:pt x="3739464" y="12"/>
                  </a:lnTo>
                  <a:close/>
                </a:path>
                <a:path w="4584700" h="635000">
                  <a:moveTo>
                    <a:pt x="3804437" y="12"/>
                  </a:moveTo>
                  <a:lnTo>
                    <a:pt x="3771950" y="12"/>
                  </a:lnTo>
                  <a:lnTo>
                    <a:pt x="3659987" y="635000"/>
                  </a:lnTo>
                  <a:lnTo>
                    <a:pt x="3692474" y="635000"/>
                  </a:lnTo>
                  <a:lnTo>
                    <a:pt x="3804437" y="12"/>
                  </a:lnTo>
                  <a:close/>
                </a:path>
                <a:path w="4584700" h="635000">
                  <a:moveTo>
                    <a:pt x="3869423" y="12"/>
                  </a:moveTo>
                  <a:lnTo>
                    <a:pt x="3836924" y="12"/>
                  </a:lnTo>
                  <a:lnTo>
                    <a:pt x="3724960" y="635000"/>
                  </a:lnTo>
                  <a:lnTo>
                    <a:pt x="3757472" y="635000"/>
                  </a:lnTo>
                  <a:lnTo>
                    <a:pt x="3869423" y="12"/>
                  </a:lnTo>
                  <a:close/>
                </a:path>
                <a:path w="4584700" h="635000">
                  <a:moveTo>
                    <a:pt x="3934409" y="12"/>
                  </a:moveTo>
                  <a:lnTo>
                    <a:pt x="3901922" y="12"/>
                  </a:lnTo>
                  <a:lnTo>
                    <a:pt x="3789959" y="635000"/>
                  </a:lnTo>
                  <a:lnTo>
                    <a:pt x="3822458" y="635000"/>
                  </a:lnTo>
                  <a:lnTo>
                    <a:pt x="3934409" y="12"/>
                  </a:lnTo>
                  <a:close/>
                </a:path>
                <a:path w="4584700" h="635000">
                  <a:moveTo>
                    <a:pt x="3999382" y="12"/>
                  </a:moveTo>
                  <a:lnTo>
                    <a:pt x="3966908" y="12"/>
                  </a:lnTo>
                  <a:lnTo>
                    <a:pt x="3854945" y="635000"/>
                  </a:lnTo>
                  <a:lnTo>
                    <a:pt x="3887432" y="635000"/>
                  </a:lnTo>
                  <a:lnTo>
                    <a:pt x="3999382" y="12"/>
                  </a:lnTo>
                  <a:close/>
                </a:path>
                <a:path w="4584700" h="635000">
                  <a:moveTo>
                    <a:pt x="4064368" y="12"/>
                  </a:moveTo>
                  <a:lnTo>
                    <a:pt x="4031869" y="12"/>
                  </a:lnTo>
                  <a:lnTo>
                    <a:pt x="3919905" y="635000"/>
                  </a:lnTo>
                  <a:lnTo>
                    <a:pt x="3952405" y="635000"/>
                  </a:lnTo>
                  <a:lnTo>
                    <a:pt x="4064368" y="12"/>
                  </a:lnTo>
                  <a:close/>
                </a:path>
                <a:path w="4584700" h="635000">
                  <a:moveTo>
                    <a:pt x="4129341" y="12"/>
                  </a:moveTo>
                  <a:lnTo>
                    <a:pt x="4096855" y="12"/>
                  </a:lnTo>
                  <a:lnTo>
                    <a:pt x="3984891" y="635000"/>
                  </a:lnTo>
                  <a:lnTo>
                    <a:pt x="4017391" y="635000"/>
                  </a:lnTo>
                  <a:lnTo>
                    <a:pt x="4129341" y="12"/>
                  </a:lnTo>
                  <a:close/>
                </a:path>
                <a:path w="4584700" h="635000">
                  <a:moveTo>
                    <a:pt x="4194314" y="12"/>
                  </a:moveTo>
                  <a:lnTo>
                    <a:pt x="4161840" y="12"/>
                  </a:lnTo>
                  <a:lnTo>
                    <a:pt x="4049877" y="635000"/>
                  </a:lnTo>
                  <a:lnTo>
                    <a:pt x="4082364" y="635000"/>
                  </a:lnTo>
                  <a:lnTo>
                    <a:pt x="4194314" y="12"/>
                  </a:lnTo>
                  <a:close/>
                </a:path>
                <a:path w="4584700" h="635000">
                  <a:moveTo>
                    <a:pt x="4259313" y="12"/>
                  </a:moveTo>
                  <a:lnTo>
                    <a:pt x="4226826" y="12"/>
                  </a:lnTo>
                  <a:lnTo>
                    <a:pt x="4114863" y="635000"/>
                  </a:lnTo>
                  <a:lnTo>
                    <a:pt x="4147350" y="635000"/>
                  </a:lnTo>
                  <a:lnTo>
                    <a:pt x="4259313" y="12"/>
                  </a:lnTo>
                  <a:close/>
                </a:path>
                <a:path w="4584700" h="635000">
                  <a:moveTo>
                    <a:pt x="4324286" y="12"/>
                  </a:moveTo>
                  <a:lnTo>
                    <a:pt x="4291800" y="12"/>
                  </a:lnTo>
                  <a:lnTo>
                    <a:pt x="4179836" y="635000"/>
                  </a:lnTo>
                  <a:lnTo>
                    <a:pt x="4212336" y="635000"/>
                  </a:lnTo>
                  <a:lnTo>
                    <a:pt x="4324286" y="12"/>
                  </a:lnTo>
                  <a:close/>
                </a:path>
                <a:path w="4584700" h="635000">
                  <a:moveTo>
                    <a:pt x="4389272" y="12"/>
                  </a:moveTo>
                  <a:lnTo>
                    <a:pt x="4356786" y="12"/>
                  </a:lnTo>
                  <a:lnTo>
                    <a:pt x="4244822" y="635000"/>
                  </a:lnTo>
                  <a:lnTo>
                    <a:pt x="4277309" y="635000"/>
                  </a:lnTo>
                  <a:lnTo>
                    <a:pt x="4389272" y="12"/>
                  </a:lnTo>
                  <a:close/>
                </a:path>
                <a:path w="4584700" h="635000">
                  <a:moveTo>
                    <a:pt x="4454245" y="12"/>
                  </a:moveTo>
                  <a:lnTo>
                    <a:pt x="4421759" y="12"/>
                  </a:lnTo>
                  <a:lnTo>
                    <a:pt x="4309796" y="635000"/>
                  </a:lnTo>
                  <a:lnTo>
                    <a:pt x="4342282" y="635000"/>
                  </a:lnTo>
                  <a:lnTo>
                    <a:pt x="4454245" y="12"/>
                  </a:lnTo>
                  <a:close/>
                </a:path>
                <a:path w="4584700" h="635000">
                  <a:moveTo>
                    <a:pt x="4519231" y="12"/>
                  </a:moveTo>
                  <a:lnTo>
                    <a:pt x="4486745" y="12"/>
                  </a:lnTo>
                  <a:lnTo>
                    <a:pt x="4374781" y="635000"/>
                  </a:lnTo>
                  <a:lnTo>
                    <a:pt x="4407268" y="635000"/>
                  </a:lnTo>
                  <a:lnTo>
                    <a:pt x="4519231" y="12"/>
                  </a:lnTo>
                  <a:close/>
                </a:path>
                <a:path w="4584700" h="635000">
                  <a:moveTo>
                    <a:pt x="4584217" y="12"/>
                  </a:moveTo>
                  <a:lnTo>
                    <a:pt x="4551731" y="12"/>
                  </a:lnTo>
                  <a:lnTo>
                    <a:pt x="4439767" y="635000"/>
                  </a:lnTo>
                  <a:lnTo>
                    <a:pt x="4472267" y="635000"/>
                  </a:lnTo>
                  <a:lnTo>
                    <a:pt x="4584217" y="12"/>
                  </a:lnTo>
                  <a:close/>
                </a:path>
              </a:pathLst>
            </a:custGeom>
            <a:solidFill>
              <a:srgbClr val="FFE005"/>
            </a:solidFill>
          </p:spPr>
          <p:txBody>
            <a:bodyPr wrap="square" lIns="0" tIns="0" rIns="0" bIns="0" rtlCol="0"/>
            <a:lstStyle/>
            <a:p>
              <a:endParaRPr/>
            </a:p>
          </p:txBody>
        </p:sp>
        <p:sp>
          <p:nvSpPr>
            <p:cNvPr id="8" name="object 8"/>
            <p:cNvSpPr/>
            <p:nvPr/>
          </p:nvSpPr>
          <p:spPr>
            <a:xfrm>
              <a:off x="4439907" y="6223012"/>
              <a:ext cx="3394075" cy="635000"/>
            </a:xfrm>
            <a:custGeom>
              <a:avLst/>
              <a:gdLst/>
              <a:ahLst/>
              <a:cxnLst/>
              <a:rect l="l" t="t" r="r" b="b"/>
              <a:pathLst>
                <a:path w="3394075" h="635000">
                  <a:moveTo>
                    <a:pt x="144449" y="0"/>
                  </a:moveTo>
                  <a:lnTo>
                    <a:pt x="111963" y="0"/>
                  </a:lnTo>
                  <a:lnTo>
                    <a:pt x="0" y="634987"/>
                  </a:lnTo>
                  <a:lnTo>
                    <a:pt x="32499" y="634987"/>
                  </a:lnTo>
                  <a:lnTo>
                    <a:pt x="144449" y="0"/>
                  </a:lnTo>
                  <a:close/>
                </a:path>
                <a:path w="3394075" h="635000">
                  <a:moveTo>
                    <a:pt x="209423" y="0"/>
                  </a:moveTo>
                  <a:lnTo>
                    <a:pt x="176923" y="0"/>
                  </a:lnTo>
                  <a:lnTo>
                    <a:pt x="64960" y="634987"/>
                  </a:lnTo>
                  <a:lnTo>
                    <a:pt x="97459" y="634987"/>
                  </a:lnTo>
                  <a:lnTo>
                    <a:pt x="209423" y="0"/>
                  </a:lnTo>
                  <a:close/>
                </a:path>
                <a:path w="3394075" h="635000">
                  <a:moveTo>
                    <a:pt x="274396" y="0"/>
                  </a:moveTo>
                  <a:lnTo>
                    <a:pt x="241922" y="0"/>
                  </a:lnTo>
                  <a:lnTo>
                    <a:pt x="129959" y="634987"/>
                  </a:lnTo>
                  <a:lnTo>
                    <a:pt x="162433" y="634987"/>
                  </a:lnTo>
                  <a:lnTo>
                    <a:pt x="274396" y="0"/>
                  </a:lnTo>
                  <a:close/>
                </a:path>
                <a:path w="3394075" h="635000">
                  <a:moveTo>
                    <a:pt x="339382" y="0"/>
                  </a:moveTo>
                  <a:lnTo>
                    <a:pt x="306895" y="0"/>
                  </a:lnTo>
                  <a:lnTo>
                    <a:pt x="194932" y="634987"/>
                  </a:lnTo>
                  <a:lnTo>
                    <a:pt x="227431" y="634987"/>
                  </a:lnTo>
                  <a:lnTo>
                    <a:pt x="339382" y="0"/>
                  </a:lnTo>
                  <a:close/>
                </a:path>
                <a:path w="3394075" h="635000">
                  <a:moveTo>
                    <a:pt x="404368" y="0"/>
                  </a:moveTo>
                  <a:lnTo>
                    <a:pt x="371881" y="0"/>
                  </a:lnTo>
                  <a:lnTo>
                    <a:pt x="259918" y="634987"/>
                  </a:lnTo>
                  <a:lnTo>
                    <a:pt x="292404" y="634987"/>
                  </a:lnTo>
                  <a:lnTo>
                    <a:pt x="404368" y="0"/>
                  </a:lnTo>
                  <a:close/>
                </a:path>
                <a:path w="3394075" h="635000">
                  <a:moveTo>
                    <a:pt x="469353" y="0"/>
                  </a:moveTo>
                  <a:lnTo>
                    <a:pt x="436867" y="0"/>
                  </a:lnTo>
                  <a:lnTo>
                    <a:pt x="324904" y="634987"/>
                  </a:lnTo>
                  <a:lnTo>
                    <a:pt x="357403" y="634987"/>
                  </a:lnTo>
                  <a:lnTo>
                    <a:pt x="469353" y="0"/>
                  </a:lnTo>
                  <a:close/>
                </a:path>
                <a:path w="3394075" h="635000">
                  <a:moveTo>
                    <a:pt x="534327" y="0"/>
                  </a:moveTo>
                  <a:lnTo>
                    <a:pt x="501827" y="0"/>
                  </a:lnTo>
                  <a:lnTo>
                    <a:pt x="389864" y="634987"/>
                  </a:lnTo>
                  <a:lnTo>
                    <a:pt x="422376" y="634987"/>
                  </a:lnTo>
                  <a:lnTo>
                    <a:pt x="534327" y="0"/>
                  </a:lnTo>
                  <a:close/>
                </a:path>
                <a:path w="3394075" h="635000">
                  <a:moveTo>
                    <a:pt x="599300" y="0"/>
                  </a:moveTo>
                  <a:lnTo>
                    <a:pt x="566826" y="0"/>
                  </a:lnTo>
                  <a:lnTo>
                    <a:pt x="454863" y="634987"/>
                  </a:lnTo>
                  <a:lnTo>
                    <a:pt x="487337" y="634987"/>
                  </a:lnTo>
                  <a:lnTo>
                    <a:pt x="599300" y="0"/>
                  </a:lnTo>
                  <a:close/>
                </a:path>
                <a:path w="3394075" h="635000">
                  <a:moveTo>
                    <a:pt x="664298" y="0"/>
                  </a:moveTo>
                  <a:lnTo>
                    <a:pt x="631799" y="0"/>
                  </a:lnTo>
                  <a:lnTo>
                    <a:pt x="519836" y="634987"/>
                  </a:lnTo>
                  <a:lnTo>
                    <a:pt x="552335" y="634987"/>
                  </a:lnTo>
                  <a:lnTo>
                    <a:pt x="664298" y="0"/>
                  </a:lnTo>
                  <a:close/>
                </a:path>
                <a:path w="3394075" h="635000">
                  <a:moveTo>
                    <a:pt x="729259" y="0"/>
                  </a:moveTo>
                  <a:lnTo>
                    <a:pt x="696772" y="0"/>
                  </a:lnTo>
                  <a:lnTo>
                    <a:pt x="584809" y="634987"/>
                  </a:lnTo>
                  <a:lnTo>
                    <a:pt x="617308" y="634987"/>
                  </a:lnTo>
                  <a:lnTo>
                    <a:pt x="729259" y="0"/>
                  </a:lnTo>
                  <a:close/>
                </a:path>
                <a:path w="3394075" h="635000">
                  <a:moveTo>
                    <a:pt x="794245" y="0"/>
                  </a:moveTo>
                  <a:lnTo>
                    <a:pt x="761758" y="0"/>
                  </a:lnTo>
                  <a:lnTo>
                    <a:pt x="649795" y="634987"/>
                  </a:lnTo>
                  <a:lnTo>
                    <a:pt x="682282" y="634987"/>
                  </a:lnTo>
                  <a:lnTo>
                    <a:pt x="794245" y="0"/>
                  </a:lnTo>
                  <a:close/>
                </a:path>
                <a:path w="3394075" h="635000">
                  <a:moveTo>
                    <a:pt x="859231" y="0"/>
                  </a:moveTo>
                  <a:lnTo>
                    <a:pt x="826744" y="0"/>
                  </a:lnTo>
                  <a:lnTo>
                    <a:pt x="714781" y="634987"/>
                  </a:lnTo>
                  <a:lnTo>
                    <a:pt x="747280" y="634987"/>
                  </a:lnTo>
                  <a:lnTo>
                    <a:pt x="859231" y="0"/>
                  </a:lnTo>
                  <a:close/>
                </a:path>
                <a:path w="3394075" h="635000">
                  <a:moveTo>
                    <a:pt x="924204" y="0"/>
                  </a:moveTo>
                  <a:lnTo>
                    <a:pt x="891730" y="0"/>
                  </a:lnTo>
                  <a:lnTo>
                    <a:pt x="779767" y="634987"/>
                  </a:lnTo>
                  <a:lnTo>
                    <a:pt x="812253" y="634987"/>
                  </a:lnTo>
                  <a:lnTo>
                    <a:pt x="924204" y="0"/>
                  </a:lnTo>
                  <a:close/>
                </a:path>
                <a:path w="3394075" h="635000">
                  <a:moveTo>
                    <a:pt x="989190" y="0"/>
                  </a:moveTo>
                  <a:lnTo>
                    <a:pt x="956691" y="0"/>
                  </a:lnTo>
                  <a:lnTo>
                    <a:pt x="844727" y="634987"/>
                  </a:lnTo>
                  <a:lnTo>
                    <a:pt x="877227" y="634987"/>
                  </a:lnTo>
                  <a:lnTo>
                    <a:pt x="989190" y="0"/>
                  </a:lnTo>
                  <a:close/>
                </a:path>
                <a:path w="3394075" h="635000">
                  <a:moveTo>
                    <a:pt x="1054163" y="0"/>
                  </a:moveTo>
                  <a:lnTo>
                    <a:pt x="1021676" y="0"/>
                  </a:lnTo>
                  <a:lnTo>
                    <a:pt x="909713" y="634987"/>
                  </a:lnTo>
                  <a:lnTo>
                    <a:pt x="942200" y="634987"/>
                  </a:lnTo>
                  <a:lnTo>
                    <a:pt x="1054163" y="0"/>
                  </a:lnTo>
                  <a:close/>
                </a:path>
                <a:path w="3394075" h="635000">
                  <a:moveTo>
                    <a:pt x="1119149" y="0"/>
                  </a:moveTo>
                  <a:lnTo>
                    <a:pt x="1086662" y="0"/>
                  </a:lnTo>
                  <a:lnTo>
                    <a:pt x="974699" y="634987"/>
                  </a:lnTo>
                  <a:lnTo>
                    <a:pt x="1007186" y="634987"/>
                  </a:lnTo>
                  <a:lnTo>
                    <a:pt x="1119149" y="0"/>
                  </a:lnTo>
                  <a:close/>
                </a:path>
                <a:path w="3394075" h="635000">
                  <a:moveTo>
                    <a:pt x="1184122" y="0"/>
                  </a:moveTo>
                  <a:lnTo>
                    <a:pt x="1151636" y="0"/>
                  </a:lnTo>
                  <a:lnTo>
                    <a:pt x="1039672" y="634987"/>
                  </a:lnTo>
                  <a:lnTo>
                    <a:pt x="1072172" y="634987"/>
                  </a:lnTo>
                  <a:lnTo>
                    <a:pt x="1184122" y="0"/>
                  </a:lnTo>
                  <a:close/>
                </a:path>
                <a:path w="3394075" h="635000">
                  <a:moveTo>
                    <a:pt x="1249108" y="0"/>
                  </a:moveTo>
                  <a:lnTo>
                    <a:pt x="1216621" y="0"/>
                  </a:lnTo>
                  <a:lnTo>
                    <a:pt x="1104658" y="634987"/>
                  </a:lnTo>
                  <a:lnTo>
                    <a:pt x="1137158" y="634987"/>
                  </a:lnTo>
                  <a:lnTo>
                    <a:pt x="1249108" y="0"/>
                  </a:lnTo>
                  <a:close/>
                </a:path>
                <a:path w="3394075" h="635000">
                  <a:moveTo>
                    <a:pt x="1314081" y="0"/>
                  </a:moveTo>
                  <a:lnTo>
                    <a:pt x="1281607" y="0"/>
                  </a:lnTo>
                  <a:lnTo>
                    <a:pt x="1169644" y="634987"/>
                  </a:lnTo>
                  <a:lnTo>
                    <a:pt x="1202118" y="634987"/>
                  </a:lnTo>
                  <a:lnTo>
                    <a:pt x="1314081" y="0"/>
                  </a:lnTo>
                  <a:close/>
                </a:path>
                <a:path w="3394075" h="635000">
                  <a:moveTo>
                    <a:pt x="1379067" y="0"/>
                  </a:moveTo>
                  <a:lnTo>
                    <a:pt x="1346581" y="0"/>
                  </a:lnTo>
                  <a:lnTo>
                    <a:pt x="1234617" y="634987"/>
                  </a:lnTo>
                  <a:lnTo>
                    <a:pt x="1267104" y="634987"/>
                  </a:lnTo>
                  <a:lnTo>
                    <a:pt x="1379067" y="0"/>
                  </a:lnTo>
                  <a:close/>
                </a:path>
                <a:path w="3394075" h="635000">
                  <a:moveTo>
                    <a:pt x="1444053" y="0"/>
                  </a:moveTo>
                  <a:lnTo>
                    <a:pt x="1411566" y="0"/>
                  </a:lnTo>
                  <a:lnTo>
                    <a:pt x="1299603" y="634987"/>
                  </a:lnTo>
                  <a:lnTo>
                    <a:pt x="1332090" y="634987"/>
                  </a:lnTo>
                  <a:lnTo>
                    <a:pt x="1444053" y="0"/>
                  </a:lnTo>
                  <a:close/>
                </a:path>
                <a:path w="3394075" h="635000">
                  <a:moveTo>
                    <a:pt x="1509039" y="0"/>
                  </a:moveTo>
                  <a:lnTo>
                    <a:pt x="1476552" y="0"/>
                  </a:lnTo>
                  <a:lnTo>
                    <a:pt x="1364589" y="634987"/>
                  </a:lnTo>
                  <a:lnTo>
                    <a:pt x="1397076" y="634987"/>
                  </a:lnTo>
                  <a:lnTo>
                    <a:pt x="1509039" y="0"/>
                  </a:lnTo>
                  <a:close/>
                </a:path>
                <a:path w="3394075" h="635000">
                  <a:moveTo>
                    <a:pt x="1574012" y="0"/>
                  </a:moveTo>
                  <a:lnTo>
                    <a:pt x="1541526" y="0"/>
                  </a:lnTo>
                  <a:lnTo>
                    <a:pt x="1429562" y="634987"/>
                  </a:lnTo>
                  <a:lnTo>
                    <a:pt x="1462049" y="634987"/>
                  </a:lnTo>
                  <a:lnTo>
                    <a:pt x="1574012" y="0"/>
                  </a:lnTo>
                  <a:close/>
                </a:path>
                <a:path w="3394075" h="635000">
                  <a:moveTo>
                    <a:pt x="1638998" y="0"/>
                  </a:moveTo>
                  <a:lnTo>
                    <a:pt x="1606511" y="0"/>
                  </a:lnTo>
                  <a:lnTo>
                    <a:pt x="1494548" y="634987"/>
                  </a:lnTo>
                  <a:lnTo>
                    <a:pt x="1527035" y="634987"/>
                  </a:lnTo>
                  <a:lnTo>
                    <a:pt x="1638998" y="0"/>
                  </a:lnTo>
                  <a:close/>
                </a:path>
                <a:path w="3394075" h="635000">
                  <a:moveTo>
                    <a:pt x="1703971" y="0"/>
                  </a:moveTo>
                  <a:lnTo>
                    <a:pt x="1671485" y="0"/>
                  </a:lnTo>
                  <a:lnTo>
                    <a:pt x="1559521" y="634987"/>
                  </a:lnTo>
                  <a:lnTo>
                    <a:pt x="1592021" y="634987"/>
                  </a:lnTo>
                  <a:lnTo>
                    <a:pt x="1703971" y="0"/>
                  </a:lnTo>
                  <a:close/>
                </a:path>
                <a:path w="3394075" h="635000">
                  <a:moveTo>
                    <a:pt x="1768944" y="0"/>
                  </a:moveTo>
                  <a:lnTo>
                    <a:pt x="1736458" y="0"/>
                  </a:lnTo>
                  <a:lnTo>
                    <a:pt x="1624495" y="634987"/>
                  </a:lnTo>
                  <a:lnTo>
                    <a:pt x="1656981" y="634987"/>
                  </a:lnTo>
                  <a:lnTo>
                    <a:pt x="1768944" y="0"/>
                  </a:lnTo>
                  <a:close/>
                </a:path>
                <a:path w="3394075" h="635000">
                  <a:moveTo>
                    <a:pt x="1833943" y="0"/>
                  </a:moveTo>
                  <a:lnTo>
                    <a:pt x="1801456" y="0"/>
                  </a:lnTo>
                  <a:lnTo>
                    <a:pt x="1689493" y="634987"/>
                  </a:lnTo>
                  <a:lnTo>
                    <a:pt x="1721980" y="634987"/>
                  </a:lnTo>
                  <a:lnTo>
                    <a:pt x="1833943" y="0"/>
                  </a:lnTo>
                  <a:close/>
                </a:path>
                <a:path w="3394075" h="635000">
                  <a:moveTo>
                    <a:pt x="1898916" y="0"/>
                  </a:moveTo>
                  <a:lnTo>
                    <a:pt x="1866417" y="0"/>
                  </a:lnTo>
                  <a:lnTo>
                    <a:pt x="1754454" y="634987"/>
                  </a:lnTo>
                  <a:lnTo>
                    <a:pt x="1786953" y="634987"/>
                  </a:lnTo>
                  <a:lnTo>
                    <a:pt x="1898916" y="0"/>
                  </a:lnTo>
                  <a:close/>
                </a:path>
                <a:path w="3394075" h="635000">
                  <a:moveTo>
                    <a:pt x="1963889" y="0"/>
                  </a:moveTo>
                  <a:lnTo>
                    <a:pt x="1931416" y="0"/>
                  </a:lnTo>
                  <a:lnTo>
                    <a:pt x="1819452" y="634987"/>
                  </a:lnTo>
                  <a:lnTo>
                    <a:pt x="1851926" y="634987"/>
                  </a:lnTo>
                  <a:lnTo>
                    <a:pt x="1963889" y="0"/>
                  </a:lnTo>
                  <a:close/>
                </a:path>
                <a:path w="3394075" h="635000">
                  <a:moveTo>
                    <a:pt x="2028875" y="0"/>
                  </a:moveTo>
                  <a:lnTo>
                    <a:pt x="1996389" y="0"/>
                  </a:lnTo>
                  <a:lnTo>
                    <a:pt x="1884426" y="634987"/>
                  </a:lnTo>
                  <a:lnTo>
                    <a:pt x="1916912" y="634987"/>
                  </a:lnTo>
                  <a:lnTo>
                    <a:pt x="2028875" y="0"/>
                  </a:lnTo>
                  <a:close/>
                </a:path>
                <a:path w="3394075" h="635000">
                  <a:moveTo>
                    <a:pt x="2093849" y="0"/>
                  </a:moveTo>
                  <a:lnTo>
                    <a:pt x="2061362" y="0"/>
                  </a:lnTo>
                  <a:lnTo>
                    <a:pt x="1949399" y="634987"/>
                  </a:lnTo>
                  <a:lnTo>
                    <a:pt x="1981898" y="634987"/>
                  </a:lnTo>
                  <a:lnTo>
                    <a:pt x="2093849" y="0"/>
                  </a:lnTo>
                  <a:close/>
                </a:path>
                <a:path w="3394075" h="635000">
                  <a:moveTo>
                    <a:pt x="2158847" y="0"/>
                  </a:moveTo>
                  <a:lnTo>
                    <a:pt x="2126361" y="0"/>
                  </a:lnTo>
                  <a:lnTo>
                    <a:pt x="2014397" y="634987"/>
                  </a:lnTo>
                  <a:lnTo>
                    <a:pt x="2046884" y="634987"/>
                  </a:lnTo>
                  <a:lnTo>
                    <a:pt x="2158847" y="0"/>
                  </a:lnTo>
                  <a:close/>
                </a:path>
                <a:path w="3394075" h="635000">
                  <a:moveTo>
                    <a:pt x="2223820" y="0"/>
                  </a:moveTo>
                  <a:lnTo>
                    <a:pt x="2191321" y="0"/>
                  </a:lnTo>
                  <a:lnTo>
                    <a:pt x="2079358" y="634987"/>
                  </a:lnTo>
                  <a:lnTo>
                    <a:pt x="2111857" y="634987"/>
                  </a:lnTo>
                  <a:lnTo>
                    <a:pt x="2223820" y="0"/>
                  </a:lnTo>
                  <a:close/>
                </a:path>
                <a:path w="3394075" h="635000">
                  <a:moveTo>
                    <a:pt x="2288794" y="0"/>
                  </a:moveTo>
                  <a:lnTo>
                    <a:pt x="2256307" y="0"/>
                  </a:lnTo>
                  <a:lnTo>
                    <a:pt x="2144344" y="634987"/>
                  </a:lnTo>
                  <a:lnTo>
                    <a:pt x="2176830" y="634987"/>
                  </a:lnTo>
                  <a:lnTo>
                    <a:pt x="2288794" y="0"/>
                  </a:lnTo>
                  <a:close/>
                </a:path>
                <a:path w="3394075" h="635000">
                  <a:moveTo>
                    <a:pt x="2353792" y="0"/>
                  </a:moveTo>
                  <a:lnTo>
                    <a:pt x="2321293" y="0"/>
                  </a:lnTo>
                  <a:lnTo>
                    <a:pt x="2209330" y="634987"/>
                  </a:lnTo>
                  <a:lnTo>
                    <a:pt x="2241829" y="634987"/>
                  </a:lnTo>
                  <a:lnTo>
                    <a:pt x="2353792" y="0"/>
                  </a:lnTo>
                  <a:close/>
                </a:path>
                <a:path w="3394075" h="635000">
                  <a:moveTo>
                    <a:pt x="2418765" y="0"/>
                  </a:moveTo>
                  <a:lnTo>
                    <a:pt x="2386279" y="0"/>
                  </a:lnTo>
                  <a:lnTo>
                    <a:pt x="2274316" y="634987"/>
                  </a:lnTo>
                  <a:lnTo>
                    <a:pt x="2306802" y="634987"/>
                  </a:lnTo>
                  <a:lnTo>
                    <a:pt x="2418765" y="0"/>
                  </a:lnTo>
                  <a:close/>
                </a:path>
                <a:path w="3394075" h="635000">
                  <a:moveTo>
                    <a:pt x="2483751" y="0"/>
                  </a:moveTo>
                  <a:lnTo>
                    <a:pt x="2451265" y="0"/>
                  </a:lnTo>
                  <a:lnTo>
                    <a:pt x="2339302" y="634987"/>
                  </a:lnTo>
                  <a:lnTo>
                    <a:pt x="2371788" y="634987"/>
                  </a:lnTo>
                  <a:lnTo>
                    <a:pt x="2483751" y="0"/>
                  </a:lnTo>
                  <a:close/>
                </a:path>
                <a:path w="3394075" h="635000">
                  <a:moveTo>
                    <a:pt x="2548725" y="0"/>
                  </a:moveTo>
                  <a:lnTo>
                    <a:pt x="2516238" y="0"/>
                  </a:lnTo>
                  <a:lnTo>
                    <a:pt x="2404275" y="634987"/>
                  </a:lnTo>
                  <a:lnTo>
                    <a:pt x="2436774" y="634987"/>
                  </a:lnTo>
                  <a:lnTo>
                    <a:pt x="2548725" y="0"/>
                  </a:lnTo>
                  <a:close/>
                </a:path>
                <a:path w="3394075" h="635000">
                  <a:moveTo>
                    <a:pt x="2613710" y="0"/>
                  </a:moveTo>
                  <a:lnTo>
                    <a:pt x="2581211" y="0"/>
                  </a:lnTo>
                  <a:lnTo>
                    <a:pt x="2469248" y="634987"/>
                  </a:lnTo>
                  <a:lnTo>
                    <a:pt x="2501747" y="634987"/>
                  </a:lnTo>
                  <a:lnTo>
                    <a:pt x="2613710" y="0"/>
                  </a:lnTo>
                  <a:close/>
                </a:path>
                <a:path w="3394075" h="635000">
                  <a:moveTo>
                    <a:pt x="2678671" y="0"/>
                  </a:moveTo>
                  <a:lnTo>
                    <a:pt x="2646197" y="0"/>
                  </a:lnTo>
                  <a:lnTo>
                    <a:pt x="2534234" y="634987"/>
                  </a:lnTo>
                  <a:lnTo>
                    <a:pt x="2566708" y="634987"/>
                  </a:lnTo>
                  <a:lnTo>
                    <a:pt x="2678671" y="0"/>
                  </a:lnTo>
                  <a:close/>
                </a:path>
                <a:path w="3394075" h="635000">
                  <a:moveTo>
                    <a:pt x="2743670" y="0"/>
                  </a:moveTo>
                  <a:lnTo>
                    <a:pt x="2711183" y="0"/>
                  </a:lnTo>
                  <a:lnTo>
                    <a:pt x="2599220" y="634987"/>
                  </a:lnTo>
                  <a:lnTo>
                    <a:pt x="2631706" y="634987"/>
                  </a:lnTo>
                  <a:lnTo>
                    <a:pt x="2743670" y="0"/>
                  </a:lnTo>
                  <a:close/>
                </a:path>
                <a:path w="3394075" h="635000">
                  <a:moveTo>
                    <a:pt x="2808643" y="0"/>
                  </a:moveTo>
                  <a:lnTo>
                    <a:pt x="2776143" y="0"/>
                  </a:lnTo>
                  <a:lnTo>
                    <a:pt x="2664180" y="634987"/>
                  </a:lnTo>
                  <a:lnTo>
                    <a:pt x="2696680" y="634987"/>
                  </a:lnTo>
                  <a:lnTo>
                    <a:pt x="2808643" y="0"/>
                  </a:lnTo>
                  <a:close/>
                </a:path>
                <a:path w="3394075" h="635000">
                  <a:moveTo>
                    <a:pt x="2873641" y="0"/>
                  </a:moveTo>
                  <a:lnTo>
                    <a:pt x="2841142" y="0"/>
                  </a:lnTo>
                  <a:lnTo>
                    <a:pt x="2729179" y="634987"/>
                  </a:lnTo>
                  <a:lnTo>
                    <a:pt x="2761678" y="634987"/>
                  </a:lnTo>
                  <a:lnTo>
                    <a:pt x="2873641" y="0"/>
                  </a:lnTo>
                  <a:close/>
                </a:path>
                <a:path w="3394075" h="635000">
                  <a:moveTo>
                    <a:pt x="2938602" y="0"/>
                  </a:moveTo>
                  <a:lnTo>
                    <a:pt x="2906115" y="0"/>
                  </a:lnTo>
                  <a:lnTo>
                    <a:pt x="2794152" y="634987"/>
                  </a:lnTo>
                  <a:lnTo>
                    <a:pt x="2826639" y="634987"/>
                  </a:lnTo>
                  <a:lnTo>
                    <a:pt x="2938602" y="0"/>
                  </a:lnTo>
                  <a:close/>
                </a:path>
                <a:path w="3394075" h="635000">
                  <a:moveTo>
                    <a:pt x="3003575" y="0"/>
                  </a:moveTo>
                  <a:lnTo>
                    <a:pt x="2971101" y="0"/>
                  </a:lnTo>
                  <a:lnTo>
                    <a:pt x="2859138" y="634987"/>
                  </a:lnTo>
                  <a:lnTo>
                    <a:pt x="2891612" y="634987"/>
                  </a:lnTo>
                  <a:lnTo>
                    <a:pt x="3003575" y="0"/>
                  </a:lnTo>
                  <a:close/>
                </a:path>
                <a:path w="3394075" h="635000">
                  <a:moveTo>
                    <a:pt x="3068574" y="0"/>
                  </a:moveTo>
                  <a:lnTo>
                    <a:pt x="3036074" y="0"/>
                  </a:lnTo>
                  <a:lnTo>
                    <a:pt x="2924111" y="634987"/>
                  </a:lnTo>
                  <a:lnTo>
                    <a:pt x="2956610" y="634987"/>
                  </a:lnTo>
                  <a:lnTo>
                    <a:pt x="3068574" y="0"/>
                  </a:lnTo>
                  <a:close/>
                </a:path>
                <a:path w="3394075" h="635000">
                  <a:moveTo>
                    <a:pt x="3133534" y="0"/>
                  </a:moveTo>
                  <a:lnTo>
                    <a:pt x="3101060" y="0"/>
                  </a:lnTo>
                  <a:lnTo>
                    <a:pt x="2989097" y="634987"/>
                  </a:lnTo>
                  <a:lnTo>
                    <a:pt x="3021584" y="634987"/>
                  </a:lnTo>
                  <a:lnTo>
                    <a:pt x="3133534" y="0"/>
                  </a:lnTo>
                  <a:close/>
                </a:path>
                <a:path w="3394075" h="635000">
                  <a:moveTo>
                    <a:pt x="3198507" y="0"/>
                  </a:moveTo>
                  <a:lnTo>
                    <a:pt x="3166046" y="0"/>
                  </a:lnTo>
                  <a:lnTo>
                    <a:pt x="3054083" y="634987"/>
                  </a:lnTo>
                  <a:lnTo>
                    <a:pt x="3086557" y="634987"/>
                  </a:lnTo>
                  <a:lnTo>
                    <a:pt x="3198507" y="0"/>
                  </a:lnTo>
                  <a:close/>
                </a:path>
                <a:path w="3394075" h="635000">
                  <a:moveTo>
                    <a:pt x="3263519" y="0"/>
                  </a:moveTo>
                  <a:lnTo>
                    <a:pt x="3231019" y="0"/>
                  </a:lnTo>
                  <a:lnTo>
                    <a:pt x="3119056" y="634987"/>
                  </a:lnTo>
                  <a:lnTo>
                    <a:pt x="3151555" y="634987"/>
                  </a:lnTo>
                  <a:lnTo>
                    <a:pt x="3263519" y="0"/>
                  </a:lnTo>
                  <a:close/>
                </a:path>
                <a:path w="3394075" h="635000">
                  <a:moveTo>
                    <a:pt x="3328479" y="0"/>
                  </a:moveTo>
                  <a:lnTo>
                    <a:pt x="3295993" y="0"/>
                  </a:lnTo>
                  <a:lnTo>
                    <a:pt x="3184029" y="634987"/>
                  </a:lnTo>
                  <a:lnTo>
                    <a:pt x="3216516" y="634987"/>
                  </a:lnTo>
                  <a:lnTo>
                    <a:pt x="3328479" y="0"/>
                  </a:lnTo>
                  <a:close/>
                </a:path>
                <a:path w="3394075" h="635000">
                  <a:moveTo>
                    <a:pt x="3393465" y="0"/>
                  </a:moveTo>
                  <a:lnTo>
                    <a:pt x="3360978" y="0"/>
                  </a:lnTo>
                  <a:lnTo>
                    <a:pt x="3249015" y="634987"/>
                  </a:lnTo>
                  <a:lnTo>
                    <a:pt x="3281502" y="634987"/>
                  </a:lnTo>
                  <a:lnTo>
                    <a:pt x="3393465" y="0"/>
                  </a:lnTo>
                  <a:close/>
                </a:path>
              </a:pathLst>
            </a:custGeom>
            <a:solidFill>
              <a:srgbClr val="FFE005"/>
            </a:solidFill>
          </p:spPr>
          <p:txBody>
            <a:bodyPr wrap="square" lIns="0" tIns="0" rIns="0" bIns="0" rtlCol="0"/>
            <a:lstStyle/>
            <a:p>
              <a:endParaRPr/>
            </a:p>
          </p:txBody>
        </p:sp>
      </p:grpSp>
      <p:grpSp>
        <p:nvGrpSpPr>
          <p:cNvPr id="10" name="object 10"/>
          <p:cNvGrpSpPr/>
          <p:nvPr/>
        </p:nvGrpSpPr>
        <p:grpSpPr>
          <a:xfrm>
            <a:off x="1386420" y="368300"/>
            <a:ext cx="905510" cy="191135"/>
            <a:chOff x="1386420" y="368300"/>
            <a:chExt cx="905510" cy="191135"/>
          </a:xfrm>
        </p:grpSpPr>
        <p:sp>
          <p:nvSpPr>
            <p:cNvPr id="11" name="object 11"/>
            <p:cNvSpPr/>
            <p:nvPr/>
          </p:nvSpPr>
          <p:spPr>
            <a:xfrm>
              <a:off x="1576984" y="368300"/>
              <a:ext cx="714375" cy="191135"/>
            </a:xfrm>
            <a:custGeom>
              <a:avLst/>
              <a:gdLst/>
              <a:ahLst/>
              <a:cxnLst/>
              <a:rect l="l" t="t" r="r" b="b"/>
              <a:pathLst>
                <a:path w="714375" h="191134">
                  <a:moveTo>
                    <a:pt x="714375" y="0"/>
                  </a:moveTo>
                  <a:lnTo>
                    <a:pt x="0" y="0"/>
                  </a:lnTo>
                  <a:lnTo>
                    <a:pt x="0" y="190550"/>
                  </a:lnTo>
                  <a:lnTo>
                    <a:pt x="714375" y="190550"/>
                  </a:lnTo>
                  <a:lnTo>
                    <a:pt x="714375" y="0"/>
                  </a:lnTo>
                  <a:close/>
                </a:path>
              </a:pathLst>
            </a:custGeom>
            <a:solidFill>
              <a:srgbClr val="010203"/>
            </a:solidFill>
          </p:spPr>
          <p:txBody>
            <a:bodyPr wrap="square" lIns="0" tIns="0" rIns="0" bIns="0" rtlCol="0"/>
            <a:lstStyle/>
            <a:p>
              <a:endParaRPr/>
            </a:p>
          </p:txBody>
        </p:sp>
        <p:sp>
          <p:nvSpPr>
            <p:cNvPr id="12" name="object 12"/>
            <p:cNvSpPr/>
            <p:nvPr/>
          </p:nvSpPr>
          <p:spPr>
            <a:xfrm>
              <a:off x="1617433" y="405840"/>
              <a:ext cx="633730" cy="153670"/>
            </a:xfrm>
            <a:custGeom>
              <a:avLst/>
              <a:gdLst/>
              <a:ahLst/>
              <a:cxnLst/>
              <a:rect l="l" t="t" r="r" b="b"/>
              <a:pathLst>
                <a:path w="633730" h="153670">
                  <a:moveTo>
                    <a:pt x="113563" y="58966"/>
                  </a:moveTo>
                  <a:lnTo>
                    <a:pt x="109270" y="35140"/>
                  </a:lnTo>
                  <a:lnTo>
                    <a:pt x="105105" y="28613"/>
                  </a:lnTo>
                  <a:lnTo>
                    <a:pt x="97383" y="16510"/>
                  </a:lnTo>
                  <a:lnTo>
                    <a:pt x="80086" y="4851"/>
                  </a:lnTo>
                  <a:lnTo>
                    <a:pt x="80086" y="58966"/>
                  </a:lnTo>
                  <a:lnTo>
                    <a:pt x="78638" y="70307"/>
                  </a:lnTo>
                  <a:lnTo>
                    <a:pt x="74282" y="79946"/>
                  </a:lnTo>
                  <a:lnTo>
                    <a:pt x="66967" y="86626"/>
                  </a:lnTo>
                  <a:lnTo>
                    <a:pt x="56642" y="89128"/>
                  </a:lnTo>
                  <a:lnTo>
                    <a:pt x="46355" y="86868"/>
                  </a:lnTo>
                  <a:lnTo>
                    <a:pt x="39128" y="80594"/>
                  </a:lnTo>
                  <a:lnTo>
                    <a:pt x="34861" y="71043"/>
                  </a:lnTo>
                  <a:lnTo>
                    <a:pt x="33464" y="58966"/>
                  </a:lnTo>
                  <a:lnTo>
                    <a:pt x="34861" y="46875"/>
                  </a:lnTo>
                  <a:lnTo>
                    <a:pt x="39128" y="37261"/>
                  </a:lnTo>
                  <a:lnTo>
                    <a:pt x="46355" y="30911"/>
                  </a:lnTo>
                  <a:lnTo>
                    <a:pt x="56642" y="28613"/>
                  </a:lnTo>
                  <a:lnTo>
                    <a:pt x="66967" y="30937"/>
                  </a:lnTo>
                  <a:lnTo>
                    <a:pt x="74282" y="37338"/>
                  </a:lnTo>
                  <a:lnTo>
                    <a:pt x="78638" y="46964"/>
                  </a:lnTo>
                  <a:lnTo>
                    <a:pt x="80086" y="58966"/>
                  </a:lnTo>
                  <a:lnTo>
                    <a:pt x="80086" y="4851"/>
                  </a:lnTo>
                  <a:lnTo>
                    <a:pt x="79362" y="4356"/>
                  </a:lnTo>
                  <a:lnTo>
                    <a:pt x="56642" y="12"/>
                  </a:lnTo>
                  <a:lnTo>
                    <a:pt x="33985" y="4356"/>
                  </a:lnTo>
                  <a:lnTo>
                    <a:pt x="16052" y="16510"/>
                  </a:lnTo>
                  <a:lnTo>
                    <a:pt x="4241" y="35140"/>
                  </a:lnTo>
                  <a:lnTo>
                    <a:pt x="0" y="58966"/>
                  </a:lnTo>
                  <a:lnTo>
                    <a:pt x="4241" y="82778"/>
                  </a:lnTo>
                  <a:lnTo>
                    <a:pt x="16052" y="101346"/>
                  </a:lnTo>
                  <a:lnTo>
                    <a:pt x="33985" y="113423"/>
                  </a:lnTo>
                  <a:lnTo>
                    <a:pt x="56642" y="117729"/>
                  </a:lnTo>
                  <a:lnTo>
                    <a:pt x="79362" y="113423"/>
                  </a:lnTo>
                  <a:lnTo>
                    <a:pt x="97383" y="101346"/>
                  </a:lnTo>
                  <a:lnTo>
                    <a:pt x="105206" y="89128"/>
                  </a:lnTo>
                  <a:lnTo>
                    <a:pt x="109270" y="82778"/>
                  </a:lnTo>
                  <a:lnTo>
                    <a:pt x="113563" y="58966"/>
                  </a:lnTo>
                  <a:close/>
                </a:path>
                <a:path w="633730" h="153670">
                  <a:moveTo>
                    <a:pt x="233553" y="110109"/>
                  </a:moveTo>
                  <a:lnTo>
                    <a:pt x="233527" y="100774"/>
                  </a:lnTo>
                  <a:lnTo>
                    <a:pt x="233527" y="51689"/>
                  </a:lnTo>
                  <a:lnTo>
                    <a:pt x="230797" y="30187"/>
                  </a:lnTo>
                  <a:lnTo>
                    <a:pt x="222377" y="13919"/>
                  </a:lnTo>
                  <a:lnTo>
                    <a:pt x="207937" y="3619"/>
                  </a:lnTo>
                  <a:lnTo>
                    <a:pt x="187172" y="25"/>
                  </a:lnTo>
                  <a:lnTo>
                    <a:pt x="177850" y="812"/>
                  </a:lnTo>
                  <a:lnTo>
                    <a:pt x="169710" y="2971"/>
                  </a:lnTo>
                  <a:lnTo>
                    <a:pt x="162953" y="6121"/>
                  </a:lnTo>
                  <a:lnTo>
                    <a:pt x="157772" y="9918"/>
                  </a:lnTo>
                  <a:lnTo>
                    <a:pt x="157772" y="2387"/>
                  </a:lnTo>
                  <a:lnTo>
                    <a:pt x="124790" y="2387"/>
                  </a:lnTo>
                  <a:lnTo>
                    <a:pt x="124815" y="110185"/>
                  </a:lnTo>
                  <a:lnTo>
                    <a:pt x="132207" y="117551"/>
                  </a:lnTo>
                  <a:lnTo>
                    <a:pt x="150431" y="117551"/>
                  </a:lnTo>
                  <a:lnTo>
                    <a:pt x="157848" y="110185"/>
                  </a:lnTo>
                  <a:lnTo>
                    <a:pt x="157899" y="53606"/>
                  </a:lnTo>
                  <a:lnTo>
                    <a:pt x="159321" y="41338"/>
                  </a:lnTo>
                  <a:lnTo>
                    <a:pt x="163487" y="33439"/>
                  </a:lnTo>
                  <a:lnTo>
                    <a:pt x="170192" y="29222"/>
                  </a:lnTo>
                  <a:lnTo>
                    <a:pt x="179285" y="27978"/>
                  </a:lnTo>
                  <a:lnTo>
                    <a:pt x="188379" y="29235"/>
                  </a:lnTo>
                  <a:lnTo>
                    <a:pt x="195059" y="33515"/>
                  </a:lnTo>
                  <a:lnTo>
                    <a:pt x="199186" y="41592"/>
                  </a:lnTo>
                  <a:lnTo>
                    <a:pt x="200583" y="54229"/>
                  </a:lnTo>
                  <a:lnTo>
                    <a:pt x="200583" y="110109"/>
                  </a:lnTo>
                  <a:lnTo>
                    <a:pt x="207924" y="117487"/>
                  </a:lnTo>
                  <a:lnTo>
                    <a:pt x="226199" y="117487"/>
                  </a:lnTo>
                  <a:lnTo>
                    <a:pt x="233553" y="110109"/>
                  </a:lnTo>
                  <a:close/>
                </a:path>
                <a:path w="633730" h="153670">
                  <a:moveTo>
                    <a:pt x="284213" y="43014"/>
                  </a:moveTo>
                  <a:lnTo>
                    <a:pt x="251371" y="43014"/>
                  </a:lnTo>
                  <a:lnTo>
                    <a:pt x="251396" y="105638"/>
                  </a:lnTo>
                  <a:lnTo>
                    <a:pt x="253060" y="109435"/>
                  </a:lnTo>
                  <a:lnTo>
                    <a:pt x="256120" y="112572"/>
                  </a:lnTo>
                  <a:lnTo>
                    <a:pt x="259384" y="115811"/>
                  </a:lnTo>
                  <a:lnTo>
                    <a:pt x="263309" y="117449"/>
                  </a:lnTo>
                  <a:lnTo>
                    <a:pt x="272249" y="117449"/>
                  </a:lnTo>
                  <a:lnTo>
                    <a:pt x="276212" y="115811"/>
                  </a:lnTo>
                  <a:lnTo>
                    <a:pt x="282676" y="109359"/>
                  </a:lnTo>
                  <a:lnTo>
                    <a:pt x="284187" y="105638"/>
                  </a:lnTo>
                  <a:lnTo>
                    <a:pt x="284213" y="43014"/>
                  </a:lnTo>
                  <a:close/>
                </a:path>
                <a:path w="633730" h="153670">
                  <a:moveTo>
                    <a:pt x="285813" y="13157"/>
                  </a:moveTo>
                  <a:lnTo>
                    <a:pt x="284060" y="8902"/>
                  </a:lnTo>
                  <a:lnTo>
                    <a:pt x="280543" y="5334"/>
                  </a:lnTo>
                  <a:lnTo>
                    <a:pt x="276885" y="1714"/>
                  </a:lnTo>
                  <a:lnTo>
                    <a:pt x="272694" y="0"/>
                  </a:lnTo>
                  <a:lnTo>
                    <a:pt x="262712" y="0"/>
                  </a:lnTo>
                  <a:lnTo>
                    <a:pt x="258419" y="1714"/>
                  </a:lnTo>
                  <a:lnTo>
                    <a:pt x="254914" y="5334"/>
                  </a:lnTo>
                  <a:lnTo>
                    <a:pt x="251371" y="8902"/>
                  </a:lnTo>
                  <a:lnTo>
                    <a:pt x="249555" y="13157"/>
                  </a:lnTo>
                  <a:lnTo>
                    <a:pt x="249555" y="23075"/>
                  </a:lnTo>
                  <a:lnTo>
                    <a:pt x="251371" y="27419"/>
                  </a:lnTo>
                  <a:lnTo>
                    <a:pt x="254914" y="31013"/>
                  </a:lnTo>
                  <a:lnTo>
                    <a:pt x="258419" y="34505"/>
                  </a:lnTo>
                  <a:lnTo>
                    <a:pt x="262712" y="36347"/>
                  </a:lnTo>
                  <a:lnTo>
                    <a:pt x="272694" y="36347"/>
                  </a:lnTo>
                  <a:lnTo>
                    <a:pt x="276885" y="34505"/>
                  </a:lnTo>
                  <a:lnTo>
                    <a:pt x="280543" y="31013"/>
                  </a:lnTo>
                  <a:lnTo>
                    <a:pt x="284060" y="27419"/>
                  </a:lnTo>
                  <a:lnTo>
                    <a:pt x="285813" y="23075"/>
                  </a:lnTo>
                  <a:lnTo>
                    <a:pt x="285813" y="13157"/>
                  </a:lnTo>
                  <a:close/>
                </a:path>
                <a:path w="633730" h="153670">
                  <a:moveTo>
                    <a:pt x="402348" y="82448"/>
                  </a:moveTo>
                  <a:lnTo>
                    <a:pt x="376516" y="51206"/>
                  </a:lnTo>
                  <a:lnTo>
                    <a:pt x="347052" y="41744"/>
                  </a:lnTo>
                  <a:lnTo>
                    <a:pt x="339153" y="38658"/>
                  </a:lnTo>
                  <a:lnTo>
                    <a:pt x="335432" y="35877"/>
                  </a:lnTo>
                  <a:lnTo>
                    <a:pt x="334492" y="32727"/>
                  </a:lnTo>
                  <a:lnTo>
                    <a:pt x="334492" y="27774"/>
                  </a:lnTo>
                  <a:lnTo>
                    <a:pt x="338023" y="25450"/>
                  </a:lnTo>
                  <a:lnTo>
                    <a:pt x="351421" y="25450"/>
                  </a:lnTo>
                  <a:lnTo>
                    <a:pt x="359829" y="26009"/>
                  </a:lnTo>
                  <a:lnTo>
                    <a:pt x="368998" y="27698"/>
                  </a:lnTo>
                  <a:lnTo>
                    <a:pt x="378536" y="30505"/>
                  </a:lnTo>
                  <a:lnTo>
                    <a:pt x="388035" y="34467"/>
                  </a:lnTo>
                  <a:lnTo>
                    <a:pt x="398538" y="11010"/>
                  </a:lnTo>
                  <a:lnTo>
                    <a:pt x="387845" y="6477"/>
                  </a:lnTo>
                  <a:lnTo>
                    <a:pt x="376237" y="3009"/>
                  </a:lnTo>
                  <a:lnTo>
                    <a:pt x="364172" y="787"/>
                  </a:lnTo>
                  <a:lnTo>
                    <a:pt x="352158" y="12"/>
                  </a:lnTo>
                  <a:lnTo>
                    <a:pt x="331901" y="1968"/>
                  </a:lnTo>
                  <a:lnTo>
                    <a:pt x="316026" y="8013"/>
                  </a:lnTo>
                  <a:lnTo>
                    <a:pt x="305650" y="18440"/>
                  </a:lnTo>
                  <a:lnTo>
                    <a:pt x="301942" y="33553"/>
                  </a:lnTo>
                  <a:lnTo>
                    <a:pt x="305435" y="48564"/>
                  </a:lnTo>
                  <a:lnTo>
                    <a:pt x="315391" y="58851"/>
                  </a:lnTo>
                  <a:lnTo>
                    <a:pt x="330987" y="66192"/>
                  </a:lnTo>
                  <a:lnTo>
                    <a:pt x="351421" y="72339"/>
                  </a:lnTo>
                  <a:lnTo>
                    <a:pt x="365328" y="75996"/>
                  </a:lnTo>
                  <a:lnTo>
                    <a:pt x="369836" y="78587"/>
                  </a:lnTo>
                  <a:lnTo>
                    <a:pt x="369836" y="89535"/>
                  </a:lnTo>
                  <a:lnTo>
                    <a:pt x="366026" y="92367"/>
                  </a:lnTo>
                  <a:lnTo>
                    <a:pt x="353110" y="92367"/>
                  </a:lnTo>
                  <a:lnTo>
                    <a:pt x="341439" y="91694"/>
                  </a:lnTo>
                  <a:lnTo>
                    <a:pt x="330377" y="89687"/>
                  </a:lnTo>
                  <a:lnTo>
                    <a:pt x="319798" y="86436"/>
                  </a:lnTo>
                  <a:lnTo>
                    <a:pt x="309600" y="82003"/>
                  </a:lnTo>
                  <a:lnTo>
                    <a:pt x="298577" y="104584"/>
                  </a:lnTo>
                  <a:lnTo>
                    <a:pt x="309651" y="110020"/>
                  </a:lnTo>
                  <a:lnTo>
                    <a:pt x="322453" y="114160"/>
                  </a:lnTo>
                  <a:lnTo>
                    <a:pt x="336473" y="116801"/>
                  </a:lnTo>
                  <a:lnTo>
                    <a:pt x="351193" y="117729"/>
                  </a:lnTo>
                  <a:lnTo>
                    <a:pt x="371081" y="115887"/>
                  </a:lnTo>
                  <a:lnTo>
                    <a:pt x="387350" y="109855"/>
                  </a:lnTo>
                  <a:lnTo>
                    <a:pt x="398322" y="98958"/>
                  </a:lnTo>
                  <a:lnTo>
                    <a:pt x="402348" y="82448"/>
                  </a:lnTo>
                  <a:close/>
                </a:path>
                <a:path w="633730" h="153670">
                  <a:moveTo>
                    <a:pt x="517105" y="58966"/>
                  </a:moveTo>
                  <a:lnTo>
                    <a:pt x="515099" y="46101"/>
                  </a:lnTo>
                  <a:lnTo>
                    <a:pt x="513549" y="36156"/>
                  </a:lnTo>
                  <a:lnTo>
                    <a:pt x="507873" y="25844"/>
                  </a:lnTo>
                  <a:lnTo>
                    <a:pt x="503237" y="17411"/>
                  </a:lnTo>
                  <a:lnTo>
                    <a:pt x="486638" y="4699"/>
                  </a:lnTo>
                  <a:lnTo>
                    <a:pt x="485063" y="4381"/>
                  </a:lnTo>
                  <a:lnTo>
                    <a:pt x="485063" y="46101"/>
                  </a:lnTo>
                  <a:lnTo>
                    <a:pt x="442023" y="46101"/>
                  </a:lnTo>
                  <a:lnTo>
                    <a:pt x="444068" y="38112"/>
                  </a:lnTo>
                  <a:lnTo>
                    <a:pt x="448284" y="31686"/>
                  </a:lnTo>
                  <a:lnTo>
                    <a:pt x="454507" y="27406"/>
                  </a:lnTo>
                  <a:lnTo>
                    <a:pt x="462572" y="25844"/>
                  </a:lnTo>
                  <a:lnTo>
                    <a:pt x="472211" y="27584"/>
                  </a:lnTo>
                  <a:lnTo>
                    <a:pt x="479031" y="32169"/>
                  </a:lnTo>
                  <a:lnTo>
                    <a:pt x="483235" y="38658"/>
                  </a:lnTo>
                  <a:lnTo>
                    <a:pt x="485063" y="46101"/>
                  </a:lnTo>
                  <a:lnTo>
                    <a:pt x="485063" y="4381"/>
                  </a:lnTo>
                  <a:lnTo>
                    <a:pt x="464273" y="12"/>
                  </a:lnTo>
                  <a:lnTo>
                    <a:pt x="442112" y="4356"/>
                  </a:lnTo>
                  <a:lnTo>
                    <a:pt x="424383" y="16510"/>
                  </a:lnTo>
                  <a:lnTo>
                    <a:pt x="412610" y="35153"/>
                  </a:lnTo>
                  <a:lnTo>
                    <a:pt x="408343" y="58966"/>
                  </a:lnTo>
                  <a:lnTo>
                    <a:pt x="412483" y="83223"/>
                  </a:lnTo>
                  <a:lnTo>
                    <a:pt x="424319" y="101752"/>
                  </a:lnTo>
                  <a:lnTo>
                    <a:pt x="442925" y="113576"/>
                  </a:lnTo>
                  <a:lnTo>
                    <a:pt x="467410" y="117729"/>
                  </a:lnTo>
                  <a:lnTo>
                    <a:pt x="480072" y="116509"/>
                  </a:lnTo>
                  <a:lnTo>
                    <a:pt x="492366" y="112953"/>
                  </a:lnTo>
                  <a:lnTo>
                    <a:pt x="503402" y="107213"/>
                  </a:lnTo>
                  <a:lnTo>
                    <a:pt x="512318" y="99441"/>
                  </a:lnTo>
                  <a:lnTo>
                    <a:pt x="499452" y="89776"/>
                  </a:lnTo>
                  <a:lnTo>
                    <a:pt x="488861" y="81813"/>
                  </a:lnTo>
                  <a:lnTo>
                    <a:pt x="484136" y="86779"/>
                  </a:lnTo>
                  <a:lnTo>
                    <a:pt x="476465" y="89776"/>
                  </a:lnTo>
                  <a:lnTo>
                    <a:pt x="467410" y="89776"/>
                  </a:lnTo>
                  <a:lnTo>
                    <a:pt x="458470" y="88633"/>
                  </a:lnTo>
                  <a:lnTo>
                    <a:pt x="450430" y="84937"/>
                  </a:lnTo>
                  <a:lnTo>
                    <a:pt x="444411" y="78333"/>
                  </a:lnTo>
                  <a:lnTo>
                    <a:pt x="441553" y="68465"/>
                  </a:lnTo>
                  <a:lnTo>
                    <a:pt x="516623" y="68465"/>
                  </a:lnTo>
                  <a:lnTo>
                    <a:pt x="516864" y="66319"/>
                  </a:lnTo>
                  <a:lnTo>
                    <a:pt x="517105" y="63258"/>
                  </a:lnTo>
                  <a:lnTo>
                    <a:pt x="517105" y="58966"/>
                  </a:lnTo>
                  <a:close/>
                </a:path>
                <a:path w="633730" h="153670">
                  <a:moveTo>
                    <a:pt x="633463" y="60274"/>
                  </a:moveTo>
                  <a:lnTo>
                    <a:pt x="619112" y="14338"/>
                  </a:lnTo>
                  <a:lnTo>
                    <a:pt x="599973" y="2844"/>
                  </a:lnTo>
                  <a:lnTo>
                    <a:pt x="599973" y="60921"/>
                  </a:lnTo>
                  <a:lnTo>
                    <a:pt x="598690" y="73418"/>
                  </a:lnTo>
                  <a:lnTo>
                    <a:pt x="594931" y="82448"/>
                  </a:lnTo>
                  <a:lnTo>
                    <a:pt x="588784" y="87934"/>
                  </a:lnTo>
                  <a:lnTo>
                    <a:pt x="580364" y="89776"/>
                  </a:lnTo>
                  <a:lnTo>
                    <a:pt x="570826" y="89776"/>
                  </a:lnTo>
                  <a:lnTo>
                    <a:pt x="563156" y="86321"/>
                  </a:lnTo>
                  <a:lnTo>
                    <a:pt x="558139" y="80086"/>
                  </a:lnTo>
                  <a:lnTo>
                    <a:pt x="558139" y="37465"/>
                  </a:lnTo>
                  <a:lnTo>
                    <a:pt x="562927" y="31889"/>
                  </a:lnTo>
                  <a:lnTo>
                    <a:pt x="568172" y="27965"/>
                  </a:lnTo>
                  <a:lnTo>
                    <a:pt x="578472" y="27965"/>
                  </a:lnTo>
                  <a:lnTo>
                    <a:pt x="587273" y="29845"/>
                  </a:lnTo>
                  <a:lnTo>
                    <a:pt x="594067" y="35725"/>
                  </a:lnTo>
                  <a:lnTo>
                    <a:pt x="598436" y="45961"/>
                  </a:lnTo>
                  <a:lnTo>
                    <a:pt x="599973" y="60921"/>
                  </a:lnTo>
                  <a:lnTo>
                    <a:pt x="599973" y="2844"/>
                  </a:lnTo>
                  <a:lnTo>
                    <a:pt x="584682" y="12"/>
                  </a:lnTo>
                  <a:lnTo>
                    <a:pt x="576376" y="812"/>
                  </a:lnTo>
                  <a:lnTo>
                    <a:pt x="569277" y="2921"/>
                  </a:lnTo>
                  <a:lnTo>
                    <a:pt x="563232" y="5956"/>
                  </a:lnTo>
                  <a:lnTo>
                    <a:pt x="558139" y="9512"/>
                  </a:lnTo>
                  <a:lnTo>
                    <a:pt x="558139" y="2374"/>
                  </a:lnTo>
                  <a:lnTo>
                    <a:pt x="525157" y="2374"/>
                  </a:lnTo>
                  <a:lnTo>
                    <a:pt x="525157" y="153390"/>
                  </a:lnTo>
                  <a:lnTo>
                    <a:pt x="558139" y="153390"/>
                  </a:lnTo>
                  <a:lnTo>
                    <a:pt x="558139" y="108927"/>
                  </a:lnTo>
                  <a:lnTo>
                    <a:pt x="563257" y="112395"/>
                  </a:lnTo>
                  <a:lnTo>
                    <a:pt x="569518" y="115189"/>
                  </a:lnTo>
                  <a:lnTo>
                    <a:pt x="576732" y="117055"/>
                  </a:lnTo>
                  <a:lnTo>
                    <a:pt x="584682" y="117729"/>
                  </a:lnTo>
                  <a:lnTo>
                    <a:pt x="605409" y="113499"/>
                  </a:lnTo>
                  <a:lnTo>
                    <a:pt x="611339" y="108927"/>
                  </a:lnTo>
                  <a:lnTo>
                    <a:pt x="620725" y="101676"/>
                  </a:lnTo>
                  <a:lnTo>
                    <a:pt x="626935" y="89776"/>
                  </a:lnTo>
                  <a:lnTo>
                    <a:pt x="630212" y="83502"/>
                  </a:lnTo>
                  <a:lnTo>
                    <a:pt x="633463" y="60274"/>
                  </a:lnTo>
                  <a:close/>
                </a:path>
              </a:pathLst>
            </a:custGeom>
            <a:solidFill>
              <a:srgbClr val="FFFFFF"/>
            </a:solidFill>
          </p:spPr>
          <p:txBody>
            <a:bodyPr wrap="square" lIns="0" tIns="0" rIns="0" bIns="0" rtlCol="0"/>
            <a:lstStyle/>
            <a:p>
              <a:endParaRPr/>
            </a:p>
          </p:txBody>
        </p:sp>
        <p:sp>
          <p:nvSpPr>
            <p:cNvPr id="13" name="object 13"/>
            <p:cNvSpPr/>
            <p:nvPr/>
          </p:nvSpPr>
          <p:spPr>
            <a:xfrm>
              <a:off x="1386420" y="368300"/>
              <a:ext cx="191135" cy="191135"/>
            </a:xfrm>
            <a:custGeom>
              <a:avLst/>
              <a:gdLst/>
              <a:ahLst/>
              <a:cxnLst/>
              <a:rect l="l" t="t" r="r" b="b"/>
              <a:pathLst>
                <a:path w="191134" h="191134">
                  <a:moveTo>
                    <a:pt x="190563" y="0"/>
                  </a:moveTo>
                  <a:lnTo>
                    <a:pt x="0" y="0"/>
                  </a:lnTo>
                  <a:lnTo>
                    <a:pt x="0" y="190550"/>
                  </a:lnTo>
                  <a:lnTo>
                    <a:pt x="190563" y="190550"/>
                  </a:lnTo>
                  <a:lnTo>
                    <a:pt x="190563" y="0"/>
                  </a:lnTo>
                  <a:close/>
                </a:path>
              </a:pathLst>
            </a:custGeom>
            <a:solidFill>
              <a:srgbClr val="E1000F"/>
            </a:solidFill>
          </p:spPr>
          <p:txBody>
            <a:bodyPr wrap="square" lIns="0" tIns="0" rIns="0" bIns="0" rtlCol="0"/>
            <a:lstStyle/>
            <a:p>
              <a:endParaRPr/>
            </a:p>
          </p:txBody>
        </p:sp>
        <p:sp>
          <p:nvSpPr>
            <p:cNvPr id="14" name="object 14"/>
            <p:cNvSpPr/>
            <p:nvPr/>
          </p:nvSpPr>
          <p:spPr>
            <a:xfrm>
              <a:off x="1411657" y="393541"/>
              <a:ext cx="140335" cy="140335"/>
            </a:xfrm>
            <a:custGeom>
              <a:avLst/>
              <a:gdLst/>
              <a:ahLst/>
              <a:cxnLst/>
              <a:rect l="l" t="t" r="r" b="b"/>
              <a:pathLst>
                <a:path w="140334" h="140334">
                  <a:moveTo>
                    <a:pt x="83876" y="101727"/>
                  </a:moveTo>
                  <a:lnTo>
                    <a:pt x="56121" y="101727"/>
                  </a:lnTo>
                  <a:lnTo>
                    <a:pt x="57645" y="102298"/>
                  </a:lnTo>
                  <a:lnTo>
                    <a:pt x="59220" y="102946"/>
                  </a:lnTo>
                  <a:lnTo>
                    <a:pt x="60210" y="104419"/>
                  </a:lnTo>
                  <a:lnTo>
                    <a:pt x="60210" y="135547"/>
                  </a:lnTo>
                  <a:lnTo>
                    <a:pt x="64579" y="140106"/>
                  </a:lnTo>
                  <a:lnTo>
                    <a:pt x="75488" y="140106"/>
                  </a:lnTo>
                  <a:lnTo>
                    <a:pt x="79908" y="135547"/>
                  </a:lnTo>
                  <a:lnTo>
                    <a:pt x="79908" y="104419"/>
                  </a:lnTo>
                  <a:lnTo>
                    <a:pt x="80886" y="102946"/>
                  </a:lnTo>
                  <a:lnTo>
                    <a:pt x="82410" y="102298"/>
                  </a:lnTo>
                  <a:lnTo>
                    <a:pt x="83876" y="101727"/>
                  </a:lnTo>
                  <a:close/>
                </a:path>
                <a:path w="140334" h="140334">
                  <a:moveTo>
                    <a:pt x="18580" y="9537"/>
                  </a:moveTo>
                  <a:lnTo>
                    <a:pt x="9537" y="18554"/>
                  </a:lnTo>
                  <a:lnTo>
                    <a:pt x="9664" y="25984"/>
                  </a:lnTo>
                  <a:lnTo>
                    <a:pt x="14274" y="30657"/>
                  </a:lnTo>
                  <a:lnTo>
                    <a:pt x="36817" y="53200"/>
                  </a:lnTo>
                  <a:lnTo>
                    <a:pt x="38049" y="54368"/>
                  </a:lnTo>
                  <a:lnTo>
                    <a:pt x="38392" y="56134"/>
                  </a:lnTo>
                  <a:lnTo>
                    <a:pt x="37739" y="57645"/>
                  </a:lnTo>
                  <a:lnTo>
                    <a:pt x="37109" y="59207"/>
                  </a:lnTo>
                  <a:lnTo>
                    <a:pt x="35636" y="60210"/>
                  </a:lnTo>
                  <a:lnTo>
                    <a:pt x="7404" y="60210"/>
                  </a:lnTo>
                  <a:lnTo>
                    <a:pt x="4787" y="61226"/>
                  </a:lnTo>
                  <a:lnTo>
                    <a:pt x="1015" y="65024"/>
                  </a:lnTo>
                  <a:lnTo>
                    <a:pt x="12" y="67462"/>
                  </a:lnTo>
                  <a:lnTo>
                    <a:pt x="0" y="75476"/>
                  </a:lnTo>
                  <a:lnTo>
                    <a:pt x="4508" y="79895"/>
                  </a:lnTo>
                  <a:lnTo>
                    <a:pt x="35642" y="79908"/>
                  </a:lnTo>
                  <a:lnTo>
                    <a:pt x="37109" y="80899"/>
                  </a:lnTo>
                  <a:lnTo>
                    <a:pt x="37749" y="82410"/>
                  </a:lnTo>
                  <a:lnTo>
                    <a:pt x="38379" y="83972"/>
                  </a:lnTo>
                  <a:lnTo>
                    <a:pt x="38049" y="85699"/>
                  </a:lnTo>
                  <a:lnTo>
                    <a:pt x="36817" y="86842"/>
                  </a:lnTo>
                  <a:lnTo>
                    <a:pt x="14274" y="109448"/>
                  </a:lnTo>
                  <a:lnTo>
                    <a:pt x="9639" y="114071"/>
                  </a:lnTo>
                  <a:lnTo>
                    <a:pt x="9537" y="121500"/>
                  </a:lnTo>
                  <a:lnTo>
                    <a:pt x="14020" y="126047"/>
                  </a:lnTo>
                  <a:lnTo>
                    <a:pt x="18541" y="130517"/>
                  </a:lnTo>
                  <a:lnTo>
                    <a:pt x="25971" y="130441"/>
                  </a:lnTo>
                  <a:lnTo>
                    <a:pt x="30427" y="126022"/>
                  </a:lnTo>
                  <a:lnTo>
                    <a:pt x="54368" y="102057"/>
                  </a:lnTo>
                  <a:lnTo>
                    <a:pt x="56121" y="101727"/>
                  </a:lnTo>
                  <a:lnTo>
                    <a:pt x="83908" y="101714"/>
                  </a:lnTo>
                  <a:lnTo>
                    <a:pt x="118058" y="101714"/>
                  </a:lnTo>
                  <a:lnTo>
                    <a:pt x="112200" y="95846"/>
                  </a:lnTo>
                  <a:lnTo>
                    <a:pt x="65023" y="95834"/>
                  </a:lnTo>
                  <a:lnTo>
                    <a:pt x="61379" y="92087"/>
                  </a:lnTo>
                  <a:lnTo>
                    <a:pt x="61379" y="45847"/>
                  </a:lnTo>
                  <a:lnTo>
                    <a:pt x="65023" y="42151"/>
                  </a:lnTo>
                  <a:lnTo>
                    <a:pt x="114305" y="42125"/>
                  </a:lnTo>
                  <a:lnTo>
                    <a:pt x="118040" y="38392"/>
                  </a:lnTo>
                  <a:lnTo>
                    <a:pt x="56133" y="38392"/>
                  </a:lnTo>
                  <a:lnTo>
                    <a:pt x="54368" y="38049"/>
                  </a:lnTo>
                  <a:lnTo>
                    <a:pt x="53212" y="36817"/>
                  </a:lnTo>
                  <a:lnTo>
                    <a:pt x="30619" y="14274"/>
                  </a:lnTo>
                  <a:lnTo>
                    <a:pt x="25971" y="9664"/>
                  </a:lnTo>
                  <a:lnTo>
                    <a:pt x="18580" y="9537"/>
                  </a:lnTo>
                  <a:close/>
                </a:path>
                <a:path w="140334" h="140334">
                  <a:moveTo>
                    <a:pt x="118058" y="101714"/>
                  </a:moveTo>
                  <a:lnTo>
                    <a:pt x="83908" y="101714"/>
                  </a:lnTo>
                  <a:lnTo>
                    <a:pt x="85674" y="102057"/>
                  </a:lnTo>
                  <a:lnTo>
                    <a:pt x="114071" y="130441"/>
                  </a:lnTo>
                  <a:lnTo>
                    <a:pt x="121488" y="130517"/>
                  </a:lnTo>
                  <a:lnTo>
                    <a:pt x="126022" y="126022"/>
                  </a:lnTo>
                  <a:lnTo>
                    <a:pt x="130530" y="121500"/>
                  </a:lnTo>
                  <a:lnTo>
                    <a:pt x="130441" y="114071"/>
                  </a:lnTo>
                  <a:lnTo>
                    <a:pt x="125768" y="109435"/>
                  </a:lnTo>
                  <a:lnTo>
                    <a:pt x="118058" y="101714"/>
                  </a:lnTo>
                  <a:close/>
                </a:path>
                <a:path w="140334" h="140334">
                  <a:moveTo>
                    <a:pt x="114305" y="42125"/>
                  </a:moveTo>
                  <a:lnTo>
                    <a:pt x="74040" y="42125"/>
                  </a:lnTo>
                  <a:lnTo>
                    <a:pt x="77673" y="45847"/>
                  </a:lnTo>
                  <a:lnTo>
                    <a:pt x="77711" y="92087"/>
                  </a:lnTo>
                  <a:lnTo>
                    <a:pt x="74040" y="95834"/>
                  </a:lnTo>
                  <a:lnTo>
                    <a:pt x="69570" y="95846"/>
                  </a:lnTo>
                  <a:lnTo>
                    <a:pt x="112200" y="95846"/>
                  </a:lnTo>
                  <a:lnTo>
                    <a:pt x="102044" y="85674"/>
                  </a:lnTo>
                  <a:lnTo>
                    <a:pt x="101688" y="83921"/>
                  </a:lnTo>
                  <a:lnTo>
                    <a:pt x="102366" y="82397"/>
                  </a:lnTo>
                  <a:lnTo>
                    <a:pt x="102946" y="80886"/>
                  </a:lnTo>
                  <a:lnTo>
                    <a:pt x="104432" y="79908"/>
                  </a:lnTo>
                  <a:lnTo>
                    <a:pt x="132757" y="79895"/>
                  </a:lnTo>
                  <a:lnTo>
                    <a:pt x="135280" y="78803"/>
                  </a:lnTo>
                  <a:lnTo>
                    <a:pt x="137210" y="76898"/>
                  </a:lnTo>
                  <a:lnTo>
                    <a:pt x="139052" y="75044"/>
                  </a:lnTo>
                  <a:lnTo>
                    <a:pt x="140080" y="72593"/>
                  </a:lnTo>
                  <a:lnTo>
                    <a:pt x="140093" y="67462"/>
                  </a:lnTo>
                  <a:lnTo>
                    <a:pt x="139052" y="65024"/>
                  </a:lnTo>
                  <a:lnTo>
                    <a:pt x="137236" y="63182"/>
                  </a:lnTo>
                  <a:lnTo>
                    <a:pt x="135280" y="61252"/>
                  </a:lnTo>
                  <a:lnTo>
                    <a:pt x="132789" y="60236"/>
                  </a:lnTo>
                  <a:lnTo>
                    <a:pt x="130073" y="60236"/>
                  </a:lnTo>
                  <a:lnTo>
                    <a:pt x="129298" y="60210"/>
                  </a:lnTo>
                  <a:lnTo>
                    <a:pt x="105003" y="60210"/>
                  </a:lnTo>
                  <a:lnTo>
                    <a:pt x="103962" y="59740"/>
                  </a:lnTo>
                  <a:lnTo>
                    <a:pt x="102857" y="58623"/>
                  </a:lnTo>
                  <a:lnTo>
                    <a:pt x="102539" y="58153"/>
                  </a:lnTo>
                  <a:lnTo>
                    <a:pt x="102356" y="57632"/>
                  </a:lnTo>
                  <a:lnTo>
                    <a:pt x="101688" y="56134"/>
                  </a:lnTo>
                  <a:lnTo>
                    <a:pt x="102057" y="54368"/>
                  </a:lnTo>
                  <a:lnTo>
                    <a:pt x="114305" y="42125"/>
                  </a:lnTo>
                  <a:close/>
                </a:path>
                <a:path w="140334" h="140334">
                  <a:moveTo>
                    <a:pt x="132727" y="60210"/>
                  </a:moveTo>
                  <a:lnTo>
                    <a:pt x="129971" y="60210"/>
                  </a:lnTo>
                  <a:lnTo>
                    <a:pt x="132789" y="60236"/>
                  </a:lnTo>
                  <a:close/>
                </a:path>
                <a:path w="140334" h="140334">
                  <a:moveTo>
                    <a:pt x="72593" y="0"/>
                  </a:moveTo>
                  <a:lnTo>
                    <a:pt x="64579" y="0"/>
                  </a:lnTo>
                  <a:lnTo>
                    <a:pt x="60210" y="4521"/>
                  </a:lnTo>
                  <a:lnTo>
                    <a:pt x="60210" y="35623"/>
                  </a:lnTo>
                  <a:lnTo>
                    <a:pt x="59220" y="37096"/>
                  </a:lnTo>
                  <a:lnTo>
                    <a:pt x="56133" y="38392"/>
                  </a:lnTo>
                  <a:lnTo>
                    <a:pt x="83908" y="38392"/>
                  </a:lnTo>
                  <a:lnTo>
                    <a:pt x="80886" y="37096"/>
                  </a:lnTo>
                  <a:lnTo>
                    <a:pt x="79908" y="35623"/>
                  </a:lnTo>
                  <a:lnTo>
                    <a:pt x="79908" y="7366"/>
                  </a:lnTo>
                  <a:lnTo>
                    <a:pt x="78803" y="4775"/>
                  </a:lnTo>
                  <a:lnTo>
                    <a:pt x="76923" y="2844"/>
                  </a:lnTo>
                  <a:lnTo>
                    <a:pt x="75031" y="1003"/>
                  </a:lnTo>
                  <a:lnTo>
                    <a:pt x="72593" y="0"/>
                  </a:lnTo>
                  <a:close/>
                </a:path>
                <a:path w="140334" h="140334">
                  <a:moveTo>
                    <a:pt x="121488" y="9537"/>
                  </a:moveTo>
                  <a:lnTo>
                    <a:pt x="114046" y="9664"/>
                  </a:lnTo>
                  <a:lnTo>
                    <a:pt x="109448" y="14287"/>
                  </a:lnTo>
                  <a:lnTo>
                    <a:pt x="86829" y="36817"/>
                  </a:lnTo>
                  <a:lnTo>
                    <a:pt x="85674" y="38049"/>
                  </a:lnTo>
                  <a:lnTo>
                    <a:pt x="83908" y="38392"/>
                  </a:lnTo>
                  <a:lnTo>
                    <a:pt x="118040" y="38392"/>
                  </a:lnTo>
                  <a:lnTo>
                    <a:pt x="130454" y="25984"/>
                  </a:lnTo>
                  <a:lnTo>
                    <a:pt x="130530" y="18554"/>
                  </a:lnTo>
                  <a:lnTo>
                    <a:pt x="126022" y="14020"/>
                  </a:lnTo>
                  <a:lnTo>
                    <a:pt x="121488" y="9537"/>
                  </a:lnTo>
                  <a:close/>
                </a:path>
              </a:pathLst>
            </a:custGeom>
            <a:solidFill>
              <a:srgbClr val="FFFFFF"/>
            </a:solidFill>
          </p:spPr>
          <p:txBody>
            <a:bodyPr wrap="square" lIns="0" tIns="0" rIns="0" bIns="0" rtlCol="0"/>
            <a:lstStyle/>
            <a:p>
              <a:endParaRPr/>
            </a:p>
          </p:txBody>
        </p:sp>
      </p:grpSp>
      <p:pic>
        <p:nvPicPr>
          <p:cNvPr id="15" name="object 15"/>
          <p:cNvPicPr/>
          <p:nvPr/>
        </p:nvPicPr>
        <p:blipFill>
          <a:blip r:embed="rId2" cstate="print"/>
          <a:stretch>
            <a:fillRect/>
          </a:stretch>
        </p:blipFill>
        <p:spPr>
          <a:xfrm>
            <a:off x="444501" y="222250"/>
            <a:ext cx="654577" cy="574859"/>
          </a:xfrm>
          <a:prstGeom prst="rect">
            <a:avLst/>
          </a:prstGeom>
        </p:spPr>
      </p:pic>
      <p:sp>
        <p:nvSpPr>
          <p:cNvPr id="16" name="object 16"/>
          <p:cNvSpPr txBox="1"/>
          <p:nvPr/>
        </p:nvSpPr>
        <p:spPr>
          <a:xfrm>
            <a:off x="6761455" y="3518106"/>
            <a:ext cx="1881505" cy="486030"/>
          </a:xfrm>
          <a:prstGeom prst="rect">
            <a:avLst/>
          </a:prstGeom>
        </p:spPr>
        <p:txBody>
          <a:bodyPr vert="horz" wrap="square" lIns="0" tIns="82550" rIns="0" bIns="0" rtlCol="0">
            <a:spAutoFit/>
          </a:bodyPr>
          <a:lstStyle/>
          <a:p>
            <a:pPr marL="12700">
              <a:lnSpc>
                <a:spcPct val="100000"/>
              </a:lnSpc>
              <a:spcBef>
                <a:spcPts val="650"/>
              </a:spcBef>
            </a:pPr>
            <a:endParaRPr sz="1200" dirty="0">
              <a:latin typeface="Arial"/>
              <a:cs typeface="Arial"/>
            </a:endParaRPr>
          </a:p>
          <a:p>
            <a:pPr marL="12700" marR="5080">
              <a:lnSpc>
                <a:spcPct val="100000"/>
              </a:lnSpc>
              <a:spcBef>
                <a:spcPts val="459"/>
              </a:spcBef>
            </a:pPr>
            <a:r>
              <a:rPr sz="1000" b="1" spc="-5" dirty="0" smtClean="0">
                <a:latin typeface="Arial"/>
                <a:cs typeface="Arial"/>
              </a:rPr>
              <a:t>.</a:t>
            </a:r>
            <a:endParaRPr sz="1000" dirty="0">
              <a:latin typeface="Arial"/>
              <a:cs typeface="Arial"/>
            </a:endParaRPr>
          </a:p>
        </p:txBody>
      </p:sp>
      <p:sp>
        <p:nvSpPr>
          <p:cNvPr id="22" name="object 22"/>
          <p:cNvSpPr txBox="1">
            <a:spLocks noGrp="1"/>
          </p:cNvSpPr>
          <p:nvPr>
            <p:ph type="sldNum" sz="quarter" idx="7"/>
          </p:nvPr>
        </p:nvSpPr>
        <p:spPr>
          <a:prstGeom prst="rect">
            <a:avLst/>
          </a:prstGeom>
        </p:spPr>
        <p:txBody>
          <a:bodyPr vert="horz" wrap="square" lIns="0" tIns="0" rIns="0" bIns="0" rtlCol="0">
            <a:spAutoFit/>
          </a:bodyPr>
          <a:lstStyle/>
          <a:p>
            <a:pPr marL="38100">
              <a:lnSpc>
                <a:spcPct val="100000"/>
              </a:lnSpc>
            </a:pPr>
            <a:fld id="{81D60167-4931-47E6-BA6A-407CBD079E47}" type="slidenum">
              <a:rPr dirty="0"/>
              <a:pPr marL="38100">
                <a:lnSpc>
                  <a:spcPct val="100000"/>
                </a:lnSpc>
              </a:pPr>
              <a:t>5</a:t>
            </a:fld>
            <a:endParaRPr dirty="0"/>
          </a:p>
        </p:txBody>
      </p:sp>
      <p:sp>
        <p:nvSpPr>
          <p:cNvPr id="18" name="object 18"/>
          <p:cNvSpPr txBox="1"/>
          <p:nvPr/>
        </p:nvSpPr>
        <p:spPr>
          <a:xfrm>
            <a:off x="6761455" y="4997911"/>
            <a:ext cx="1485900" cy="635000"/>
          </a:xfrm>
          <a:prstGeom prst="rect">
            <a:avLst/>
          </a:prstGeom>
        </p:spPr>
        <p:txBody>
          <a:bodyPr vert="horz" wrap="square" lIns="0" tIns="12700" rIns="0" bIns="0" rtlCol="0">
            <a:spAutoFit/>
          </a:bodyPr>
          <a:lstStyle/>
          <a:p>
            <a:pPr marL="12700">
              <a:lnSpc>
                <a:spcPct val="100000"/>
              </a:lnSpc>
              <a:spcBef>
                <a:spcPts val="100"/>
              </a:spcBef>
            </a:pPr>
            <a:r>
              <a:rPr sz="1000" b="1" spc="-5" dirty="0">
                <a:solidFill>
                  <a:srgbClr val="E1000F"/>
                </a:solidFill>
                <a:latin typeface="Arial"/>
                <a:cs typeface="Arial"/>
              </a:rPr>
              <a:t>APPRENTISSAGE</a:t>
            </a:r>
            <a:endParaRPr sz="1000" dirty="0">
              <a:latin typeface="Arial"/>
              <a:cs typeface="Arial"/>
            </a:endParaRPr>
          </a:p>
          <a:p>
            <a:pPr marL="12700" marR="5080">
              <a:lnSpc>
                <a:spcPct val="100000"/>
              </a:lnSpc>
            </a:pPr>
            <a:r>
              <a:rPr sz="1000" b="1" spc="-5" dirty="0">
                <a:latin typeface="Arial"/>
                <a:cs typeface="Arial"/>
              </a:rPr>
              <a:t>Certain</a:t>
            </a:r>
            <a:r>
              <a:rPr sz="1000" b="1" dirty="0">
                <a:latin typeface="Arial"/>
                <a:cs typeface="Arial"/>
              </a:rPr>
              <a:t>s</a:t>
            </a:r>
            <a:r>
              <a:rPr sz="1000" b="1" spc="-5" dirty="0">
                <a:latin typeface="Arial"/>
                <a:cs typeface="Arial"/>
              </a:rPr>
              <a:t> établissements  </a:t>
            </a:r>
            <a:r>
              <a:rPr sz="1000" b="1" dirty="0">
                <a:latin typeface="Arial"/>
                <a:cs typeface="Arial"/>
              </a:rPr>
              <a:t>proposent la formation </a:t>
            </a:r>
            <a:r>
              <a:rPr sz="1000" b="1" spc="5" dirty="0">
                <a:latin typeface="Arial"/>
                <a:cs typeface="Arial"/>
              </a:rPr>
              <a:t> </a:t>
            </a:r>
            <a:r>
              <a:rPr sz="1000" b="1" spc="-5" dirty="0">
                <a:latin typeface="Arial"/>
                <a:cs typeface="Arial"/>
              </a:rPr>
              <a:t>en</a:t>
            </a:r>
            <a:r>
              <a:rPr sz="1000" b="1" spc="-15" dirty="0">
                <a:latin typeface="Arial"/>
                <a:cs typeface="Arial"/>
              </a:rPr>
              <a:t> </a:t>
            </a:r>
            <a:r>
              <a:rPr sz="1000" b="1" spc="-5" dirty="0">
                <a:latin typeface="Arial"/>
                <a:cs typeface="Arial"/>
              </a:rPr>
              <a:t>alternance.</a:t>
            </a:r>
            <a:endParaRPr sz="1000" dirty="0">
              <a:latin typeface="Arial"/>
              <a:cs typeface="Arial"/>
            </a:endParaRPr>
          </a:p>
        </p:txBody>
      </p:sp>
      <p:sp>
        <p:nvSpPr>
          <p:cNvPr id="19" name="object 19"/>
          <p:cNvSpPr txBox="1">
            <a:spLocks noGrp="1"/>
          </p:cNvSpPr>
          <p:nvPr>
            <p:ph type="title"/>
          </p:nvPr>
        </p:nvSpPr>
        <p:spPr>
          <a:xfrm>
            <a:off x="989276" y="1703127"/>
            <a:ext cx="5049520" cy="574040"/>
          </a:xfrm>
          <a:prstGeom prst="rect">
            <a:avLst/>
          </a:prstGeom>
        </p:spPr>
        <p:txBody>
          <a:bodyPr vert="horz" wrap="square" lIns="0" tIns="12700" rIns="0" bIns="0" rtlCol="0">
            <a:spAutoFit/>
          </a:bodyPr>
          <a:lstStyle/>
          <a:p>
            <a:pPr marL="209550" indent="-197485">
              <a:lnSpc>
                <a:spcPct val="100000"/>
              </a:lnSpc>
              <a:spcBef>
                <a:spcPts val="100"/>
              </a:spcBef>
              <a:buClr>
                <a:srgbClr val="E1000F"/>
              </a:buClr>
              <a:buChar char="&gt;"/>
              <a:tabLst>
                <a:tab pos="210185" algn="l"/>
              </a:tabLst>
            </a:pPr>
            <a:r>
              <a:rPr sz="1800" spc="-5" dirty="0">
                <a:hlinkClick r:id="rId3"/>
              </a:rPr>
              <a:t>BREVET</a:t>
            </a:r>
            <a:r>
              <a:rPr sz="1800" spc="-30" dirty="0">
                <a:hlinkClick r:id="rId3"/>
              </a:rPr>
              <a:t> </a:t>
            </a:r>
            <a:r>
              <a:rPr sz="1800" spc="-5" dirty="0">
                <a:hlinkClick r:id="rId3"/>
              </a:rPr>
              <a:t>DE</a:t>
            </a:r>
            <a:r>
              <a:rPr sz="1800" spc="-25" dirty="0">
                <a:hlinkClick r:id="rId3"/>
              </a:rPr>
              <a:t> </a:t>
            </a:r>
            <a:r>
              <a:rPr sz="1800" dirty="0">
                <a:hlinkClick r:id="rId3"/>
              </a:rPr>
              <a:t>TECHNICIEN</a:t>
            </a:r>
            <a:r>
              <a:rPr sz="1800" spc="-20" dirty="0">
                <a:hlinkClick r:id="rId3"/>
              </a:rPr>
              <a:t> </a:t>
            </a:r>
            <a:r>
              <a:rPr sz="1800" dirty="0">
                <a:hlinkClick r:id="rId3"/>
              </a:rPr>
              <a:t>SUPÉRIEUR</a:t>
            </a:r>
            <a:r>
              <a:rPr sz="1800" spc="-20" dirty="0">
                <a:hlinkClick r:id="rId3"/>
              </a:rPr>
              <a:t> </a:t>
            </a:r>
            <a:r>
              <a:rPr sz="1800" b="0" dirty="0">
                <a:hlinkClick r:id="rId3"/>
              </a:rPr>
              <a:t>(BTS)</a:t>
            </a:r>
            <a:endParaRPr sz="1800" dirty="0">
              <a:latin typeface="Arial"/>
              <a:cs typeface="Arial"/>
            </a:endParaRPr>
          </a:p>
          <a:p>
            <a:pPr marL="12700">
              <a:lnSpc>
                <a:spcPct val="100000"/>
              </a:lnSpc>
            </a:pPr>
            <a:r>
              <a:rPr sz="1800" b="0" i="1" dirty="0">
                <a:solidFill>
                  <a:srgbClr val="E1000F"/>
                </a:solidFill>
                <a:latin typeface="Arial"/>
                <a:cs typeface="Arial"/>
              </a:rPr>
              <a:t>Environ</a:t>
            </a:r>
            <a:r>
              <a:rPr sz="1800" b="0" i="1" spc="-30" dirty="0">
                <a:solidFill>
                  <a:srgbClr val="E1000F"/>
                </a:solidFill>
                <a:latin typeface="Arial"/>
                <a:cs typeface="Arial"/>
              </a:rPr>
              <a:t> </a:t>
            </a:r>
            <a:r>
              <a:rPr sz="1800" b="0" i="1" spc="-5" dirty="0">
                <a:solidFill>
                  <a:srgbClr val="E1000F"/>
                </a:solidFill>
                <a:latin typeface="Arial"/>
                <a:cs typeface="Arial"/>
              </a:rPr>
              <a:t>120</a:t>
            </a:r>
            <a:r>
              <a:rPr sz="1800" b="0" i="1" spc="-35" dirty="0">
                <a:solidFill>
                  <a:srgbClr val="E1000F"/>
                </a:solidFill>
                <a:latin typeface="Arial"/>
                <a:cs typeface="Arial"/>
              </a:rPr>
              <a:t> </a:t>
            </a:r>
            <a:r>
              <a:rPr sz="1800" b="0" i="1" dirty="0">
                <a:solidFill>
                  <a:srgbClr val="E1000F"/>
                </a:solidFill>
                <a:latin typeface="Arial"/>
                <a:cs typeface="Arial"/>
              </a:rPr>
              <a:t>spécialités</a:t>
            </a:r>
            <a:endParaRPr sz="1800" dirty="0">
              <a:latin typeface="Arial"/>
              <a:cs typeface="Arial"/>
            </a:endParaRPr>
          </a:p>
        </p:txBody>
      </p:sp>
      <p:sp>
        <p:nvSpPr>
          <p:cNvPr id="20" name="object 20"/>
          <p:cNvSpPr txBox="1"/>
          <p:nvPr/>
        </p:nvSpPr>
        <p:spPr>
          <a:xfrm>
            <a:off x="989276" y="2438400"/>
            <a:ext cx="5494074" cy="3816429"/>
          </a:xfrm>
          <a:prstGeom prst="rect">
            <a:avLst/>
          </a:prstGeom>
        </p:spPr>
        <p:txBody>
          <a:bodyPr vert="horz" wrap="square" lIns="0" tIns="12700" rIns="0" bIns="0" rtlCol="0">
            <a:spAutoFit/>
          </a:bodyPr>
          <a:lstStyle/>
          <a:p>
            <a:pPr marL="12700" marR="137160">
              <a:lnSpc>
                <a:spcPct val="100000"/>
              </a:lnSpc>
              <a:spcBef>
                <a:spcPts val="100"/>
              </a:spcBef>
              <a:buClr>
                <a:srgbClr val="E1000F"/>
              </a:buClr>
              <a:buChar char="&gt;"/>
              <a:tabLst>
                <a:tab pos="133350" algn="l"/>
              </a:tabLst>
            </a:pPr>
            <a:r>
              <a:rPr lang="fr-FR" sz="1400" spc="-5" dirty="0">
                <a:latin typeface="Arial"/>
                <a:cs typeface="Arial"/>
              </a:rPr>
              <a:t> </a:t>
            </a:r>
            <a:r>
              <a:rPr sz="1400" spc="-5" dirty="0">
                <a:latin typeface="Arial"/>
                <a:cs typeface="Arial"/>
              </a:rPr>
              <a:t>Des </a:t>
            </a:r>
            <a:r>
              <a:rPr sz="1400" b="1" spc="-5" dirty="0">
                <a:latin typeface="Arial"/>
                <a:cs typeface="Arial"/>
              </a:rPr>
              <a:t>études en </a:t>
            </a:r>
            <a:r>
              <a:rPr sz="1400" b="1" dirty="0">
                <a:solidFill>
                  <a:srgbClr val="FF0000"/>
                </a:solidFill>
                <a:latin typeface="Arial"/>
                <a:cs typeface="Arial"/>
              </a:rPr>
              <a:t>2 </a:t>
            </a:r>
            <a:r>
              <a:rPr sz="1400" b="1" spc="-5" dirty="0">
                <a:solidFill>
                  <a:srgbClr val="FF0000"/>
                </a:solidFill>
                <a:latin typeface="Arial"/>
                <a:cs typeface="Arial"/>
              </a:rPr>
              <a:t>ans </a:t>
            </a:r>
            <a:r>
              <a:rPr sz="1400" spc="-5" dirty="0">
                <a:latin typeface="Arial"/>
                <a:cs typeface="Arial"/>
              </a:rPr>
              <a:t>en lycées </a:t>
            </a:r>
            <a:r>
              <a:rPr sz="1400" dirty="0">
                <a:latin typeface="Arial"/>
                <a:cs typeface="Arial"/>
              </a:rPr>
              <a:t>(lycées </a:t>
            </a:r>
            <a:r>
              <a:rPr sz="1400" spc="-5" dirty="0">
                <a:latin typeface="Arial"/>
                <a:cs typeface="Arial"/>
              </a:rPr>
              <a:t>agricoles pour les </a:t>
            </a:r>
            <a:r>
              <a:rPr sz="1400" dirty="0">
                <a:latin typeface="Arial"/>
                <a:cs typeface="Arial"/>
              </a:rPr>
              <a:t>BTSA) </a:t>
            </a:r>
            <a:r>
              <a:rPr sz="1400" spc="-295" dirty="0">
                <a:latin typeface="Arial"/>
                <a:cs typeface="Arial"/>
              </a:rPr>
              <a:t> </a:t>
            </a:r>
            <a:r>
              <a:rPr sz="1400" spc="-5" dirty="0">
                <a:latin typeface="Arial"/>
                <a:cs typeface="Arial"/>
              </a:rPr>
              <a:t>ou</a:t>
            </a:r>
            <a:r>
              <a:rPr sz="1400" spc="-10" dirty="0">
                <a:latin typeface="Arial"/>
                <a:cs typeface="Arial"/>
              </a:rPr>
              <a:t> </a:t>
            </a:r>
            <a:r>
              <a:rPr sz="1400" spc="-5" dirty="0">
                <a:latin typeface="Arial"/>
                <a:cs typeface="Arial"/>
              </a:rPr>
              <a:t>écoles </a:t>
            </a:r>
            <a:r>
              <a:rPr sz="1400" spc="-5" dirty="0" err="1">
                <a:latin typeface="Arial"/>
                <a:cs typeface="Arial"/>
              </a:rPr>
              <a:t>privées</a:t>
            </a:r>
            <a:r>
              <a:rPr lang="fr-FR" sz="1400" spc="-5" dirty="0">
                <a:latin typeface="Arial"/>
                <a:cs typeface="Arial"/>
              </a:rPr>
              <a:t>.</a:t>
            </a:r>
          </a:p>
          <a:p>
            <a:pPr marL="12700" marR="137160">
              <a:lnSpc>
                <a:spcPct val="100000"/>
              </a:lnSpc>
              <a:spcBef>
                <a:spcPts val="100"/>
              </a:spcBef>
              <a:buClr>
                <a:srgbClr val="E1000F"/>
              </a:buClr>
              <a:tabLst>
                <a:tab pos="133350" algn="l"/>
              </a:tabLst>
            </a:pPr>
            <a:endParaRPr sz="1400" dirty="0">
              <a:latin typeface="Arial"/>
              <a:cs typeface="Arial"/>
            </a:endParaRPr>
          </a:p>
          <a:p>
            <a:pPr marL="132715" indent="-120650">
              <a:buClr>
                <a:srgbClr val="E1000F"/>
              </a:buClr>
              <a:buChar char="&gt;"/>
              <a:tabLst>
                <a:tab pos="133350" algn="l"/>
              </a:tabLst>
            </a:pPr>
            <a:r>
              <a:rPr lang="fr-FR" sz="1400" spc="-15" dirty="0">
                <a:latin typeface="Arial"/>
                <a:cs typeface="Arial"/>
              </a:rPr>
              <a:t> </a:t>
            </a:r>
            <a:r>
              <a:rPr sz="1400" spc="-15" dirty="0">
                <a:latin typeface="Arial"/>
                <a:cs typeface="Arial"/>
              </a:rPr>
              <a:t>L</a:t>
            </a:r>
            <a:r>
              <a:rPr lang="fr-FR" sz="1400" spc="-15" dirty="0">
                <a:latin typeface="Arial"/>
                <a:cs typeface="Arial"/>
              </a:rPr>
              <a:t>a formation</a:t>
            </a:r>
            <a:r>
              <a:rPr sz="1400" spc="-15" dirty="0">
                <a:latin typeface="Arial"/>
                <a:cs typeface="Arial"/>
              </a:rPr>
              <a:t> </a:t>
            </a:r>
            <a:r>
              <a:rPr sz="1400" spc="-5" dirty="0" err="1">
                <a:latin typeface="Arial"/>
                <a:cs typeface="Arial"/>
              </a:rPr>
              <a:t>est</a:t>
            </a:r>
            <a:r>
              <a:rPr sz="1400" spc="-10" dirty="0">
                <a:latin typeface="Arial"/>
                <a:cs typeface="Arial"/>
              </a:rPr>
              <a:t> </a:t>
            </a:r>
            <a:r>
              <a:rPr sz="1400" b="1" spc="-5" dirty="0" err="1">
                <a:solidFill>
                  <a:srgbClr val="FF0000"/>
                </a:solidFill>
                <a:latin typeface="Arial"/>
                <a:cs typeface="Arial"/>
              </a:rPr>
              <a:t>sélecti</a:t>
            </a:r>
            <a:r>
              <a:rPr lang="fr-FR" sz="1400" b="1" spc="-5" dirty="0" err="1">
                <a:solidFill>
                  <a:srgbClr val="FF0000"/>
                </a:solidFill>
                <a:latin typeface="Arial"/>
                <a:cs typeface="Arial"/>
              </a:rPr>
              <a:t>ve</a:t>
            </a:r>
            <a:r>
              <a:rPr lang="fr-FR" sz="1400" spc="-5" dirty="0">
                <a:latin typeface="Arial"/>
                <a:cs typeface="Arial"/>
              </a:rPr>
              <a:t>. L</a:t>
            </a:r>
            <a:r>
              <a:rPr sz="1400" spc="-5" dirty="0">
                <a:latin typeface="Arial"/>
                <a:cs typeface="Arial"/>
              </a:rPr>
              <a:t>e</a:t>
            </a:r>
            <a:r>
              <a:rPr sz="1400" spc="-10" dirty="0">
                <a:latin typeface="Arial"/>
                <a:cs typeface="Arial"/>
              </a:rPr>
              <a:t> </a:t>
            </a:r>
            <a:r>
              <a:rPr sz="1400" b="1" spc="-5" dirty="0">
                <a:latin typeface="Arial"/>
                <a:cs typeface="Arial"/>
              </a:rPr>
              <a:t>rythme</a:t>
            </a:r>
            <a:r>
              <a:rPr sz="1400" b="1" spc="-10" dirty="0">
                <a:latin typeface="Arial"/>
                <a:cs typeface="Arial"/>
              </a:rPr>
              <a:t> </a:t>
            </a:r>
            <a:r>
              <a:rPr sz="1400" b="1" dirty="0">
                <a:latin typeface="Arial"/>
                <a:cs typeface="Arial"/>
              </a:rPr>
              <a:t>de</a:t>
            </a:r>
            <a:r>
              <a:rPr sz="1400" b="1" spc="-5" dirty="0">
                <a:latin typeface="Arial"/>
                <a:cs typeface="Arial"/>
              </a:rPr>
              <a:t> </a:t>
            </a:r>
            <a:r>
              <a:rPr sz="1400" b="1" dirty="0">
                <a:latin typeface="Arial"/>
                <a:cs typeface="Arial"/>
              </a:rPr>
              <a:t>travail</a:t>
            </a:r>
            <a:r>
              <a:rPr sz="1400" b="1" spc="-5" dirty="0">
                <a:latin typeface="Arial"/>
                <a:cs typeface="Arial"/>
              </a:rPr>
              <a:t> </a:t>
            </a:r>
            <a:r>
              <a:rPr lang="fr-FR" sz="1400" b="1" spc="-5" dirty="0">
                <a:latin typeface="Arial"/>
                <a:cs typeface="Arial"/>
              </a:rPr>
              <a:t>est </a:t>
            </a:r>
            <a:r>
              <a:rPr sz="1400" b="1" spc="-5" dirty="0" err="1">
                <a:latin typeface="Arial"/>
                <a:cs typeface="Arial"/>
              </a:rPr>
              <a:t>soutenu</a:t>
            </a:r>
            <a:r>
              <a:rPr lang="fr-FR" sz="1400" dirty="0">
                <a:latin typeface="Arial"/>
                <a:cs typeface="Arial"/>
              </a:rPr>
              <a:t> </a:t>
            </a:r>
            <a:r>
              <a:rPr sz="1400" dirty="0">
                <a:latin typeface="Arial"/>
                <a:cs typeface="Arial"/>
              </a:rPr>
              <a:t>(environ </a:t>
            </a:r>
            <a:r>
              <a:rPr sz="1400" spc="-5" dirty="0">
                <a:latin typeface="Arial"/>
                <a:cs typeface="Arial"/>
              </a:rPr>
              <a:t>3</a:t>
            </a:r>
            <a:r>
              <a:rPr sz="1400" dirty="0">
                <a:latin typeface="Arial"/>
                <a:cs typeface="Arial"/>
              </a:rPr>
              <a:t>0</a:t>
            </a:r>
            <a:r>
              <a:rPr sz="1400" spc="-170" dirty="0">
                <a:latin typeface="Arial"/>
                <a:cs typeface="Arial"/>
              </a:rPr>
              <a:t> </a:t>
            </a:r>
            <a:r>
              <a:rPr sz="1400" dirty="0">
                <a:latin typeface="Arial"/>
                <a:cs typeface="Arial"/>
              </a:rPr>
              <a:t>h</a:t>
            </a:r>
            <a:r>
              <a:rPr sz="1400" spc="-5" dirty="0">
                <a:latin typeface="Arial"/>
                <a:cs typeface="Arial"/>
              </a:rPr>
              <a:t> d</a:t>
            </a:r>
            <a:r>
              <a:rPr sz="1400" dirty="0">
                <a:latin typeface="Arial"/>
                <a:cs typeface="Arial"/>
              </a:rPr>
              <a:t>e</a:t>
            </a:r>
            <a:r>
              <a:rPr lang="fr-FR" sz="1400" spc="-5" dirty="0">
                <a:latin typeface="Arial"/>
                <a:cs typeface="Arial"/>
              </a:rPr>
              <a:t> </a:t>
            </a:r>
            <a:r>
              <a:rPr sz="1400" dirty="0" err="1">
                <a:latin typeface="Arial"/>
                <a:cs typeface="Arial"/>
              </a:rPr>
              <a:t>cours</a:t>
            </a:r>
            <a:r>
              <a:rPr sz="1400" dirty="0">
                <a:latin typeface="Arial"/>
                <a:cs typeface="Arial"/>
              </a:rPr>
              <a:t> </a:t>
            </a:r>
            <a:r>
              <a:rPr sz="1400" spc="-5" dirty="0">
                <a:latin typeface="Arial"/>
                <a:cs typeface="Arial"/>
              </a:rPr>
              <a:t>pa</a:t>
            </a:r>
            <a:r>
              <a:rPr sz="1400" dirty="0">
                <a:latin typeface="Arial"/>
                <a:cs typeface="Arial"/>
              </a:rPr>
              <a:t>r</a:t>
            </a:r>
            <a:r>
              <a:rPr sz="1400" spc="-5" dirty="0">
                <a:latin typeface="Arial"/>
                <a:cs typeface="Arial"/>
              </a:rPr>
              <a:t> </a:t>
            </a:r>
            <a:r>
              <a:rPr sz="1400" dirty="0" err="1">
                <a:latin typeface="Arial"/>
                <a:cs typeface="Arial"/>
              </a:rPr>
              <a:t>semaine</a:t>
            </a:r>
            <a:r>
              <a:rPr sz="1400" dirty="0">
                <a:latin typeface="Arial"/>
                <a:cs typeface="Arial"/>
              </a:rPr>
              <a:t>).</a:t>
            </a:r>
            <a:endParaRPr lang="fr-FR" sz="1400" dirty="0">
              <a:latin typeface="Arial"/>
              <a:cs typeface="Arial"/>
            </a:endParaRPr>
          </a:p>
          <a:p>
            <a:pPr marL="12700" marR="94615">
              <a:lnSpc>
                <a:spcPct val="100000"/>
              </a:lnSpc>
              <a:spcBef>
                <a:spcPts val="500"/>
              </a:spcBef>
            </a:pPr>
            <a:r>
              <a:rPr lang="fr-FR" sz="1400" dirty="0">
                <a:latin typeface="Arial"/>
                <a:cs typeface="Arial"/>
              </a:rPr>
              <a:t>Pas </a:t>
            </a:r>
            <a:r>
              <a:rPr lang="fr-FR" sz="1400" spc="-5" dirty="0">
                <a:latin typeface="Arial"/>
                <a:cs typeface="Arial"/>
              </a:rPr>
              <a:t>de dépaysement </a:t>
            </a:r>
            <a:r>
              <a:rPr lang="fr-FR" sz="1400" dirty="0">
                <a:latin typeface="Arial"/>
                <a:cs typeface="Arial"/>
              </a:rPr>
              <a:t>majeur </a:t>
            </a:r>
            <a:r>
              <a:rPr lang="fr-FR" sz="1400" spc="-5" dirty="0">
                <a:latin typeface="Arial"/>
                <a:cs typeface="Arial"/>
              </a:rPr>
              <a:t>par </a:t>
            </a:r>
            <a:r>
              <a:rPr lang="fr-FR" sz="1400" dirty="0">
                <a:latin typeface="Arial"/>
                <a:cs typeface="Arial"/>
              </a:rPr>
              <a:t>rapport à </a:t>
            </a:r>
            <a:r>
              <a:rPr lang="fr-FR" sz="1400" spc="-5" dirty="0">
                <a:latin typeface="Arial"/>
                <a:cs typeface="Arial"/>
              </a:rPr>
              <a:t>l’année de </a:t>
            </a:r>
            <a:r>
              <a:rPr lang="fr-FR" sz="1400" dirty="0">
                <a:latin typeface="Arial"/>
                <a:cs typeface="Arial"/>
              </a:rPr>
              <a:t>terminale, </a:t>
            </a:r>
            <a:r>
              <a:rPr lang="fr-FR" sz="1400" spc="5" dirty="0">
                <a:latin typeface="Arial"/>
                <a:cs typeface="Arial"/>
              </a:rPr>
              <a:t> </a:t>
            </a:r>
            <a:r>
              <a:rPr lang="fr-FR" sz="1400" dirty="0">
                <a:latin typeface="Arial"/>
                <a:cs typeface="Arial"/>
              </a:rPr>
              <a:t>mais </a:t>
            </a:r>
            <a:r>
              <a:rPr lang="fr-FR" sz="1400" spc="-5" dirty="0">
                <a:latin typeface="Arial"/>
                <a:cs typeface="Arial"/>
              </a:rPr>
              <a:t>l’accent est </a:t>
            </a:r>
            <a:r>
              <a:rPr lang="fr-FR" sz="1400" dirty="0">
                <a:latin typeface="Arial"/>
                <a:cs typeface="Arial"/>
              </a:rPr>
              <a:t>mis sur </a:t>
            </a:r>
            <a:r>
              <a:rPr lang="fr-FR" sz="1400" spc="-5" dirty="0">
                <a:latin typeface="Arial"/>
                <a:cs typeface="Arial"/>
              </a:rPr>
              <a:t>la </a:t>
            </a:r>
            <a:r>
              <a:rPr lang="fr-FR" sz="1400" b="1" dirty="0">
                <a:latin typeface="Arial"/>
                <a:cs typeface="Arial"/>
              </a:rPr>
              <a:t>professionnalisation </a:t>
            </a:r>
            <a:r>
              <a:rPr lang="fr-FR" sz="1400" spc="-5" dirty="0">
                <a:latin typeface="Arial"/>
                <a:cs typeface="Arial"/>
              </a:rPr>
              <a:t>dans un domaine </a:t>
            </a:r>
            <a:r>
              <a:rPr lang="fr-FR" sz="1400" spc="-295" dirty="0">
                <a:latin typeface="Arial"/>
                <a:cs typeface="Arial"/>
              </a:rPr>
              <a:t> </a:t>
            </a:r>
            <a:r>
              <a:rPr lang="fr-FR" sz="1400" dirty="0">
                <a:latin typeface="Arial"/>
                <a:cs typeface="Arial"/>
              </a:rPr>
              <a:t>(8</a:t>
            </a:r>
            <a:r>
              <a:rPr lang="fr-FR" sz="1400" spc="-5" dirty="0">
                <a:latin typeface="Arial"/>
                <a:cs typeface="Arial"/>
              </a:rPr>
              <a:t> </a:t>
            </a:r>
            <a:r>
              <a:rPr lang="fr-FR" sz="1400" dirty="0">
                <a:latin typeface="Arial"/>
                <a:cs typeface="Arial"/>
              </a:rPr>
              <a:t>à</a:t>
            </a:r>
            <a:r>
              <a:rPr lang="fr-FR" sz="1400" spc="-10" dirty="0">
                <a:latin typeface="Arial"/>
                <a:cs typeface="Arial"/>
              </a:rPr>
              <a:t> </a:t>
            </a:r>
            <a:r>
              <a:rPr lang="fr-FR" sz="1400" spc="-5" dirty="0">
                <a:latin typeface="Arial"/>
                <a:cs typeface="Arial"/>
              </a:rPr>
              <a:t>16</a:t>
            </a:r>
            <a:r>
              <a:rPr lang="fr-FR" sz="1400" spc="-10" dirty="0">
                <a:latin typeface="Arial"/>
                <a:cs typeface="Arial"/>
              </a:rPr>
              <a:t> </a:t>
            </a:r>
            <a:r>
              <a:rPr lang="fr-FR" sz="1400" dirty="0">
                <a:latin typeface="Arial"/>
                <a:cs typeface="Arial"/>
              </a:rPr>
              <a:t>semaines</a:t>
            </a:r>
            <a:r>
              <a:rPr lang="fr-FR" sz="1400" spc="-5" dirty="0">
                <a:latin typeface="Arial"/>
                <a:cs typeface="Arial"/>
              </a:rPr>
              <a:t> de</a:t>
            </a:r>
            <a:r>
              <a:rPr lang="fr-FR" sz="1400" spc="-10" dirty="0">
                <a:latin typeface="Arial"/>
                <a:cs typeface="Arial"/>
              </a:rPr>
              <a:t> </a:t>
            </a:r>
            <a:r>
              <a:rPr lang="fr-FR" sz="1400" dirty="0">
                <a:latin typeface="Arial"/>
                <a:cs typeface="Arial"/>
              </a:rPr>
              <a:t>stage</a:t>
            </a:r>
            <a:r>
              <a:rPr lang="fr-FR" sz="1400" spc="-5" dirty="0">
                <a:latin typeface="Arial"/>
                <a:cs typeface="Arial"/>
              </a:rPr>
              <a:t> en</a:t>
            </a:r>
            <a:r>
              <a:rPr lang="fr-FR" sz="1400" spc="-10" dirty="0">
                <a:latin typeface="Arial"/>
                <a:cs typeface="Arial"/>
              </a:rPr>
              <a:t> </a:t>
            </a:r>
            <a:r>
              <a:rPr lang="fr-FR" sz="1400" spc="-5" dirty="0">
                <a:latin typeface="Arial"/>
                <a:cs typeface="Arial"/>
              </a:rPr>
              <a:t>plus</a:t>
            </a:r>
            <a:r>
              <a:rPr lang="fr-FR" sz="1400" spc="-10" dirty="0">
                <a:latin typeface="Arial"/>
                <a:cs typeface="Arial"/>
              </a:rPr>
              <a:t> </a:t>
            </a:r>
            <a:r>
              <a:rPr lang="fr-FR" sz="1400" spc="-5" dirty="0">
                <a:latin typeface="Arial"/>
                <a:cs typeface="Arial"/>
              </a:rPr>
              <a:t>des</a:t>
            </a:r>
            <a:r>
              <a:rPr lang="fr-FR" sz="1400" spc="-10" dirty="0">
                <a:latin typeface="Arial"/>
                <a:cs typeface="Arial"/>
              </a:rPr>
              <a:t> </a:t>
            </a:r>
            <a:r>
              <a:rPr lang="fr-FR" sz="1400" dirty="0">
                <a:latin typeface="Arial"/>
                <a:cs typeface="Arial"/>
              </a:rPr>
              <a:t>cours</a:t>
            </a:r>
            <a:r>
              <a:rPr lang="fr-FR" sz="1400" spc="-5" dirty="0">
                <a:latin typeface="Arial"/>
                <a:cs typeface="Arial"/>
              </a:rPr>
              <a:t> </a:t>
            </a:r>
            <a:r>
              <a:rPr lang="fr-FR" sz="1400" dirty="0">
                <a:latin typeface="Arial"/>
                <a:cs typeface="Arial"/>
              </a:rPr>
              <a:t>théoriques</a:t>
            </a:r>
            <a:r>
              <a:rPr lang="fr-FR" sz="1400" spc="-5" dirty="0">
                <a:latin typeface="Arial"/>
                <a:cs typeface="Arial"/>
              </a:rPr>
              <a:t> et</a:t>
            </a:r>
            <a:r>
              <a:rPr lang="fr-FR" sz="1400" spc="-10" dirty="0">
                <a:latin typeface="Arial"/>
                <a:cs typeface="Arial"/>
              </a:rPr>
              <a:t> </a:t>
            </a:r>
            <a:r>
              <a:rPr lang="fr-FR" sz="1400" spc="-5" dirty="0">
                <a:latin typeface="Arial"/>
                <a:cs typeface="Arial"/>
              </a:rPr>
              <a:t>des</a:t>
            </a:r>
            <a:r>
              <a:rPr lang="fr-FR" sz="1400" spc="-25" dirty="0">
                <a:latin typeface="Arial"/>
                <a:cs typeface="Arial"/>
              </a:rPr>
              <a:t> </a:t>
            </a:r>
            <a:r>
              <a:rPr lang="fr-FR" sz="1400" dirty="0">
                <a:latin typeface="Arial"/>
                <a:cs typeface="Arial"/>
              </a:rPr>
              <a:t>TP).</a:t>
            </a:r>
          </a:p>
          <a:p>
            <a:pPr marL="12700" marR="645160">
              <a:lnSpc>
                <a:spcPct val="100000"/>
              </a:lnSpc>
              <a:spcBef>
                <a:spcPts val="500"/>
              </a:spcBef>
            </a:pPr>
            <a:r>
              <a:rPr lang="fr-FR" sz="1400" spc="-5" dirty="0">
                <a:latin typeface="Arial"/>
                <a:cs typeface="Arial"/>
              </a:rPr>
              <a:t>Le diplôme </a:t>
            </a:r>
            <a:r>
              <a:rPr lang="fr-FR" sz="1400" dirty="0">
                <a:latin typeface="Arial"/>
                <a:cs typeface="Arial"/>
              </a:rPr>
              <a:t>correspond à </a:t>
            </a:r>
            <a:r>
              <a:rPr lang="fr-FR" sz="1400" spc="-5" dirty="0">
                <a:latin typeface="Arial"/>
                <a:cs typeface="Arial"/>
              </a:rPr>
              <a:t>une </a:t>
            </a:r>
            <a:r>
              <a:rPr lang="fr-FR" sz="1400" dirty="0">
                <a:latin typeface="Arial"/>
                <a:cs typeface="Arial"/>
              </a:rPr>
              <a:t>cible </a:t>
            </a:r>
            <a:r>
              <a:rPr lang="fr-FR" sz="1400" spc="-5" dirty="0">
                <a:latin typeface="Arial"/>
                <a:cs typeface="Arial"/>
              </a:rPr>
              <a:t>professionnelle précise </a:t>
            </a:r>
            <a:r>
              <a:rPr lang="fr-FR" sz="1400" dirty="0">
                <a:latin typeface="Arial"/>
                <a:cs typeface="Arial"/>
              </a:rPr>
              <a:t>répondant</a:t>
            </a:r>
            <a:r>
              <a:rPr lang="fr-FR" sz="1400" spc="-5" dirty="0">
                <a:latin typeface="Arial"/>
                <a:cs typeface="Arial"/>
              </a:rPr>
              <a:t> aux besoins</a:t>
            </a:r>
            <a:r>
              <a:rPr lang="fr-FR" sz="1400" spc="-10" dirty="0">
                <a:latin typeface="Arial"/>
                <a:cs typeface="Arial"/>
              </a:rPr>
              <a:t> </a:t>
            </a:r>
            <a:r>
              <a:rPr lang="fr-FR" sz="1400" spc="-5" dirty="0">
                <a:latin typeface="Arial"/>
                <a:cs typeface="Arial"/>
              </a:rPr>
              <a:t>des entreprises.</a:t>
            </a:r>
            <a:endParaRPr lang="fr-FR" sz="1400" dirty="0">
              <a:latin typeface="Arial"/>
              <a:cs typeface="Arial"/>
            </a:endParaRPr>
          </a:p>
          <a:p>
            <a:pPr marL="12065">
              <a:buClr>
                <a:srgbClr val="E1000F"/>
              </a:buClr>
              <a:tabLst>
                <a:tab pos="133350" algn="l"/>
              </a:tabLst>
            </a:pPr>
            <a:endParaRPr lang="fr-FR" sz="1400" dirty="0">
              <a:latin typeface="Arial"/>
              <a:cs typeface="Arial"/>
            </a:endParaRPr>
          </a:p>
          <a:p>
            <a:pPr marL="132715" indent="-120650">
              <a:buClr>
                <a:srgbClr val="E1000F"/>
              </a:buClr>
              <a:buFontTx/>
              <a:buChar char="&gt;"/>
              <a:tabLst>
                <a:tab pos="133350" algn="l"/>
              </a:tabLst>
            </a:pPr>
            <a:r>
              <a:rPr lang="fr-FR" sz="1400" dirty="0">
                <a:latin typeface="Arial"/>
                <a:cs typeface="Arial"/>
              </a:rPr>
              <a:t> Pour candidater à cette formation, il faut s’inscrire et remplir un dossier sur </a:t>
            </a:r>
            <a:r>
              <a:rPr lang="fr-FR" sz="1400" dirty="0" err="1">
                <a:latin typeface="Arial"/>
                <a:cs typeface="Arial"/>
              </a:rPr>
              <a:t>Parcoursup</a:t>
            </a:r>
            <a:r>
              <a:rPr lang="fr-FR" sz="1400" dirty="0" smtClean="0">
                <a:latin typeface="Arial"/>
                <a:cs typeface="Arial"/>
              </a:rPr>
              <a:t>. </a:t>
            </a:r>
            <a:r>
              <a:rPr lang="fr-FR" sz="1400" b="1" dirty="0" smtClean="0">
                <a:solidFill>
                  <a:srgbClr val="EC130E"/>
                </a:solidFill>
              </a:rPr>
              <a:t> </a:t>
            </a:r>
            <a:r>
              <a:rPr lang="fr-FR" sz="1400" b="1" dirty="0">
                <a:solidFill>
                  <a:srgbClr val="FF0000"/>
                </a:solidFill>
              </a:rPr>
              <a:t>Un nombre de places en BTS est priorisé pour les bacheliers </a:t>
            </a:r>
            <a:r>
              <a:rPr lang="fr-FR" sz="1400" b="1" dirty="0" smtClean="0">
                <a:solidFill>
                  <a:srgbClr val="FF0000"/>
                </a:solidFill>
              </a:rPr>
              <a:t>professionnels.</a:t>
            </a:r>
            <a:endParaRPr lang="fr-FR" sz="1400" b="1" dirty="0">
              <a:solidFill>
                <a:srgbClr val="FF0000"/>
              </a:solidFill>
              <a:latin typeface="Arial"/>
              <a:cs typeface="Arial"/>
            </a:endParaRPr>
          </a:p>
          <a:p>
            <a:pPr marL="12065">
              <a:buClr>
                <a:srgbClr val="E1000F"/>
              </a:buClr>
              <a:tabLst>
                <a:tab pos="133350" algn="l"/>
              </a:tabLst>
            </a:pPr>
            <a:endParaRPr lang="fr-FR" sz="1400" dirty="0">
              <a:latin typeface="Arial"/>
              <a:cs typeface="Arial"/>
            </a:endParaRPr>
          </a:p>
          <a:p>
            <a:pPr marL="132715" indent="-120650">
              <a:buClr>
                <a:srgbClr val="E1000F"/>
              </a:buClr>
              <a:buFontTx/>
              <a:buChar char="&gt;"/>
              <a:tabLst>
                <a:tab pos="133350" algn="l"/>
              </a:tabLst>
            </a:pPr>
            <a:r>
              <a:rPr lang="fr-FR" sz="1400" dirty="0">
                <a:latin typeface="Arial"/>
                <a:cs typeface="Arial"/>
              </a:rPr>
              <a:t> </a:t>
            </a:r>
            <a:r>
              <a:rPr sz="1400" b="1" dirty="0" err="1">
                <a:latin typeface="Arial"/>
                <a:cs typeface="Arial"/>
              </a:rPr>
              <a:t>Poursuite</a:t>
            </a:r>
            <a:r>
              <a:rPr sz="1400" b="1" spc="15" dirty="0">
                <a:latin typeface="Arial"/>
                <a:cs typeface="Arial"/>
              </a:rPr>
              <a:t> </a:t>
            </a:r>
            <a:r>
              <a:rPr sz="1400" b="1" spc="-5" dirty="0">
                <a:latin typeface="Arial"/>
                <a:cs typeface="Arial"/>
              </a:rPr>
              <a:t>d’études</a:t>
            </a:r>
            <a:r>
              <a:rPr sz="1400" b="1" spc="15" dirty="0">
                <a:latin typeface="Arial"/>
                <a:cs typeface="Arial"/>
              </a:rPr>
              <a:t> </a:t>
            </a:r>
            <a:r>
              <a:rPr sz="1400" spc="-5" dirty="0">
                <a:latin typeface="Arial"/>
                <a:cs typeface="Arial"/>
              </a:rPr>
              <a:t>possible</a:t>
            </a:r>
            <a:r>
              <a:rPr sz="1400" spc="15" dirty="0">
                <a:latin typeface="Arial"/>
                <a:cs typeface="Arial"/>
              </a:rPr>
              <a:t> </a:t>
            </a:r>
            <a:r>
              <a:rPr sz="1400" spc="-5" dirty="0">
                <a:latin typeface="Arial"/>
                <a:cs typeface="Arial"/>
              </a:rPr>
              <a:t>en</a:t>
            </a:r>
            <a:r>
              <a:rPr sz="1400" spc="15" dirty="0">
                <a:latin typeface="Arial"/>
                <a:cs typeface="Arial"/>
              </a:rPr>
              <a:t> </a:t>
            </a:r>
            <a:r>
              <a:rPr sz="1400" spc="-5" dirty="0">
                <a:latin typeface="Arial"/>
                <a:cs typeface="Arial"/>
              </a:rPr>
              <a:t>licence</a:t>
            </a:r>
            <a:r>
              <a:rPr sz="1400" spc="10" dirty="0">
                <a:latin typeface="Arial"/>
                <a:cs typeface="Arial"/>
              </a:rPr>
              <a:t> </a:t>
            </a:r>
            <a:r>
              <a:rPr sz="1400" spc="-5" dirty="0">
                <a:latin typeface="Arial"/>
                <a:cs typeface="Arial"/>
              </a:rPr>
              <a:t>professionnelle, </a:t>
            </a:r>
            <a:r>
              <a:rPr sz="1400" dirty="0">
                <a:latin typeface="Arial"/>
                <a:cs typeface="Arial"/>
              </a:rPr>
              <a:t> </a:t>
            </a:r>
            <a:r>
              <a:rPr sz="1400" spc="-5" dirty="0">
                <a:latin typeface="Arial"/>
                <a:cs typeface="Arial"/>
              </a:rPr>
              <a:t>en</a:t>
            </a:r>
            <a:r>
              <a:rPr sz="1400" spc="-15" dirty="0">
                <a:latin typeface="Arial"/>
                <a:cs typeface="Arial"/>
              </a:rPr>
              <a:t> </a:t>
            </a:r>
            <a:r>
              <a:rPr sz="1400" spc="-5" dirty="0">
                <a:latin typeface="Arial"/>
                <a:cs typeface="Arial"/>
              </a:rPr>
              <a:t>licence</a:t>
            </a:r>
            <a:r>
              <a:rPr sz="1400" spc="-15" dirty="0">
                <a:latin typeface="Arial"/>
                <a:cs typeface="Arial"/>
              </a:rPr>
              <a:t> </a:t>
            </a:r>
            <a:r>
              <a:rPr sz="1400" spc="-5" dirty="0">
                <a:latin typeface="Arial"/>
                <a:cs typeface="Arial"/>
              </a:rPr>
              <a:t>ou</a:t>
            </a:r>
            <a:r>
              <a:rPr sz="1400" spc="-15" dirty="0">
                <a:latin typeface="Arial"/>
                <a:cs typeface="Arial"/>
              </a:rPr>
              <a:t> </a:t>
            </a:r>
            <a:r>
              <a:rPr sz="1400" spc="-5" dirty="0">
                <a:latin typeface="Arial"/>
                <a:cs typeface="Arial"/>
              </a:rPr>
              <a:t>en</a:t>
            </a:r>
            <a:r>
              <a:rPr sz="1400" spc="-15" dirty="0">
                <a:latin typeface="Arial"/>
                <a:cs typeface="Arial"/>
              </a:rPr>
              <a:t> </a:t>
            </a:r>
            <a:r>
              <a:rPr sz="1400" dirty="0">
                <a:latin typeface="Arial"/>
                <a:cs typeface="Arial"/>
              </a:rPr>
              <a:t>Grandes</a:t>
            </a:r>
            <a:r>
              <a:rPr sz="1400" spc="-5" dirty="0">
                <a:latin typeface="Arial"/>
                <a:cs typeface="Arial"/>
              </a:rPr>
              <a:t> écoles</a:t>
            </a:r>
            <a:r>
              <a:rPr sz="1400" spc="-15" dirty="0">
                <a:latin typeface="Arial"/>
                <a:cs typeface="Arial"/>
              </a:rPr>
              <a:t> </a:t>
            </a:r>
            <a:r>
              <a:rPr sz="1400" dirty="0">
                <a:latin typeface="Arial"/>
                <a:cs typeface="Arial"/>
              </a:rPr>
              <a:t>sur</a:t>
            </a:r>
            <a:r>
              <a:rPr sz="1400" spc="-10" dirty="0">
                <a:latin typeface="Arial"/>
                <a:cs typeface="Arial"/>
              </a:rPr>
              <a:t> </a:t>
            </a:r>
            <a:r>
              <a:rPr sz="1400" dirty="0">
                <a:latin typeface="Arial"/>
                <a:cs typeface="Arial"/>
              </a:rPr>
              <a:t>concours</a:t>
            </a:r>
            <a:r>
              <a:rPr sz="1400" spc="-10" dirty="0">
                <a:latin typeface="Arial"/>
                <a:cs typeface="Arial"/>
              </a:rPr>
              <a:t> </a:t>
            </a:r>
            <a:r>
              <a:rPr sz="1400" dirty="0">
                <a:latin typeface="Arial"/>
                <a:cs typeface="Arial"/>
              </a:rPr>
              <a:t>spécifiques.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object 4"/>
          <p:cNvGrpSpPr/>
          <p:nvPr/>
        </p:nvGrpSpPr>
        <p:grpSpPr>
          <a:xfrm>
            <a:off x="1386420" y="368300"/>
            <a:ext cx="905510" cy="191135"/>
            <a:chOff x="1386420" y="368300"/>
            <a:chExt cx="905510" cy="191135"/>
          </a:xfrm>
        </p:grpSpPr>
        <p:sp>
          <p:nvSpPr>
            <p:cNvPr id="5" name="object 5"/>
            <p:cNvSpPr/>
            <p:nvPr/>
          </p:nvSpPr>
          <p:spPr>
            <a:xfrm>
              <a:off x="1576984" y="368300"/>
              <a:ext cx="714375" cy="191135"/>
            </a:xfrm>
            <a:custGeom>
              <a:avLst/>
              <a:gdLst/>
              <a:ahLst/>
              <a:cxnLst/>
              <a:rect l="l" t="t" r="r" b="b"/>
              <a:pathLst>
                <a:path w="714375" h="191134">
                  <a:moveTo>
                    <a:pt x="714375" y="0"/>
                  </a:moveTo>
                  <a:lnTo>
                    <a:pt x="0" y="0"/>
                  </a:lnTo>
                  <a:lnTo>
                    <a:pt x="0" y="190550"/>
                  </a:lnTo>
                  <a:lnTo>
                    <a:pt x="714375" y="190550"/>
                  </a:lnTo>
                  <a:lnTo>
                    <a:pt x="714375" y="0"/>
                  </a:lnTo>
                  <a:close/>
                </a:path>
              </a:pathLst>
            </a:custGeom>
            <a:solidFill>
              <a:srgbClr val="010203"/>
            </a:solidFill>
          </p:spPr>
          <p:txBody>
            <a:bodyPr wrap="square" lIns="0" tIns="0" rIns="0" bIns="0" rtlCol="0"/>
            <a:lstStyle/>
            <a:p>
              <a:endParaRPr/>
            </a:p>
          </p:txBody>
        </p:sp>
        <p:sp>
          <p:nvSpPr>
            <p:cNvPr id="6" name="object 6"/>
            <p:cNvSpPr/>
            <p:nvPr/>
          </p:nvSpPr>
          <p:spPr>
            <a:xfrm>
              <a:off x="1617433" y="405840"/>
              <a:ext cx="633730" cy="153670"/>
            </a:xfrm>
            <a:custGeom>
              <a:avLst/>
              <a:gdLst/>
              <a:ahLst/>
              <a:cxnLst/>
              <a:rect l="l" t="t" r="r" b="b"/>
              <a:pathLst>
                <a:path w="633730" h="153670">
                  <a:moveTo>
                    <a:pt x="113563" y="58966"/>
                  </a:moveTo>
                  <a:lnTo>
                    <a:pt x="109270" y="35140"/>
                  </a:lnTo>
                  <a:lnTo>
                    <a:pt x="105105" y="28613"/>
                  </a:lnTo>
                  <a:lnTo>
                    <a:pt x="97383" y="16510"/>
                  </a:lnTo>
                  <a:lnTo>
                    <a:pt x="80086" y="4851"/>
                  </a:lnTo>
                  <a:lnTo>
                    <a:pt x="80086" y="58966"/>
                  </a:lnTo>
                  <a:lnTo>
                    <a:pt x="78638" y="70307"/>
                  </a:lnTo>
                  <a:lnTo>
                    <a:pt x="74282" y="79946"/>
                  </a:lnTo>
                  <a:lnTo>
                    <a:pt x="66967" y="86626"/>
                  </a:lnTo>
                  <a:lnTo>
                    <a:pt x="56642" y="89128"/>
                  </a:lnTo>
                  <a:lnTo>
                    <a:pt x="46355" y="86868"/>
                  </a:lnTo>
                  <a:lnTo>
                    <a:pt x="39128" y="80594"/>
                  </a:lnTo>
                  <a:lnTo>
                    <a:pt x="34861" y="71043"/>
                  </a:lnTo>
                  <a:lnTo>
                    <a:pt x="33464" y="58966"/>
                  </a:lnTo>
                  <a:lnTo>
                    <a:pt x="34861" y="46875"/>
                  </a:lnTo>
                  <a:lnTo>
                    <a:pt x="39128" y="37261"/>
                  </a:lnTo>
                  <a:lnTo>
                    <a:pt x="46355" y="30911"/>
                  </a:lnTo>
                  <a:lnTo>
                    <a:pt x="56642" y="28613"/>
                  </a:lnTo>
                  <a:lnTo>
                    <a:pt x="66967" y="30937"/>
                  </a:lnTo>
                  <a:lnTo>
                    <a:pt x="74282" y="37338"/>
                  </a:lnTo>
                  <a:lnTo>
                    <a:pt x="78638" y="46964"/>
                  </a:lnTo>
                  <a:lnTo>
                    <a:pt x="80086" y="58966"/>
                  </a:lnTo>
                  <a:lnTo>
                    <a:pt x="80086" y="4851"/>
                  </a:lnTo>
                  <a:lnTo>
                    <a:pt x="79362" y="4356"/>
                  </a:lnTo>
                  <a:lnTo>
                    <a:pt x="56642" y="12"/>
                  </a:lnTo>
                  <a:lnTo>
                    <a:pt x="33985" y="4356"/>
                  </a:lnTo>
                  <a:lnTo>
                    <a:pt x="16052" y="16510"/>
                  </a:lnTo>
                  <a:lnTo>
                    <a:pt x="4241" y="35140"/>
                  </a:lnTo>
                  <a:lnTo>
                    <a:pt x="0" y="58966"/>
                  </a:lnTo>
                  <a:lnTo>
                    <a:pt x="4241" y="82778"/>
                  </a:lnTo>
                  <a:lnTo>
                    <a:pt x="16052" y="101346"/>
                  </a:lnTo>
                  <a:lnTo>
                    <a:pt x="33985" y="113423"/>
                  </a:lnTo>
                  <a:lnTo>
                    <a:pt x="56642" y="117729"/>
                  </a:lnTo>
                  <a:lnTo>
                    <a:pt x="79362" y="113423"/>
                  </a:lnTo>
                  <a:lnTo>
                    <a:pt x="97383" y="101346"/>
                  </a:lnTo>
                  <a:lnTo>
                    <a:pt x="105206" y="89128"/>
                  </a:lnTo>
                  <a:lnTo>
                    <a:pt x="109270" y="82778"/>
                  </a:lnTo>
                  <a:lnTo>
                    <a:pt x="113563" y="58966"/>
                  </a:lnTo>
                  <a:close/>
                </a:path>
                <a:path w="633730" h="153670">
                  <a:moveTo>
                    <a:pt x="233553" y="110109"/>
                  </a:moveTo>
                  <a:lnTo>
                    <a:pt x="233527" y="100774"/>
                  </a:lnTo>
                  <a:lnTo>
                    <a:pt x="233527" y="51689"/>
                  </a:lnTo>
                  <a:lnTo>
                    <a:pt x="230797" y="30187"/>
                  </a:lnTo>
                  <a:lnTo>
                    <a:pt x="222377" y="13919"/>
                  </a:lnTo>
                  <a:lnTo>
                    <a:pt x="207937" y="3619"/>
                  </a:lnTo>
                  <a:lnTo>
                    <a:pt x="187172" y="25"/>
                  </a:lnTo>
                  <a:lnTo>
                    <a:pt x="177850" y="812"/>
                  </a:lnTo>
                  <a:lnTo>
                    <a:pt x="169710" y="2971"/>
                  </a:lnTo>
                  <a:lnTo>
                    <a:pt x="162953" y="6121"/>
                  </a:lnTo>
                  <a:lnTo>
                    <a:pt x="157772" y="9918"/>
                  </a:lnTo>
                  <a:lnTo>
                    <a:pt x="157772" y="2387"/>
                  </a:lnTo>
                  <a:lnTo>
                    <a:pt x="124790" y="2387"/>
                  </a:lnTo>
                  <a:lnTo>
                    <a:pt x="124815" y="110185"/>
                  </a:lnTo>
                  <a:lnTo>
                    <a:pt x="132207" y="117551"/>
                  </a:lnTo>
                  <a:lnTo>
                    <a:pt x="150431" y="117551"/>
                  </a:lnTo>
                  <a:lnTo>
                    <a:pt x="157848" y="110185"/>
                  </a:lnTo>
                  <a:lnTo>
                    <a:pt x="157899" y="53606"/>
                  </a:lnTo>
                  <a:lnTo>
                    <a:pt x="159321" y="41338"/>
                  </a:lnTo>
                  <a:lnTo>
                    <a:pt x="163487" y="33439"/>
                  </a:lnTo>
                  <a:lnTo>
                    <a:pt x="170192" y="29222"/>
                  </a:lnTo>
                  <a:lnTo>
                    <a:pt x="179285" y="27978"/>
                  </a:lnTo>
                  <a:lnTo>
                    <a:pt x="188379" y="29235"/>
                  </a:lnTo>
                  <a:lnTo>
                    <a:pt x="195059" y="33515"/>
                  </a:lnTo>
                  <a:lnTo>
                    <a:pt x="199186" y="41592"/>
                  </a:lnTo>
                  <a:lnTo>
                    <a:pt x="200583" y="54229"/>
                  </a:lnTo>
                  <a:lnTo>
                    <a:pt x="200583" y="110109"/>
                  </a:lnTo>
                  <a:lnTo>
                    <a:pt x="207924" y="117487"/>
                  </a:lnTo>
                  <a:lnTo>
                    <a:pt x="226199" y="117487"/>
                  </a:lnTo>
                  <a:lnTo>
                    <a:pt x="233553" y="110109"/>
                  </a:lnTo>
                  <a:close/>
                </a:path>
                <a:path w="633730" h="153670">
                  <a:moveTo>
                    <a:pt x="284213" y="43014"/>
                  </a:moveTo>
                  <a:lnTo>
                    <a:pt x="251371" y="43014"/>
                  </a:lnTo>
                  <a:lnTo>
                    <a:pt x="251396" y="105638"/>
                  </a:lnTo>
                  <a:lnTo>
                    <a:pt x="253060" y="109435"/>
                  </a:lnTo>
                  <a:lnTo>
                    <a:pt x="256120" y="112572"/>
                  </a:lnTo>
                  <a:lnTo>
                    <a:pt x="259384" y="115811"/>
                  </a:lnTo>
                  <a:lnTo>
                    <a:pt x="263309" y="117449"/>
                  </a:lnTo>
                  <a:lnTo>
                    <a:pt x="272249" y="117449"/>
                  </a:lnTo>
                  <a:lnTo>
                    <a:pt x="276212" y="115811"/>
                  </a:lnTo>
                  <a:lnTo>
                    <a:pt x="282676" y="109359"/>
                  </a:lnTo>
                  <a:lnTo>
                    <a:pt x="284187" y="105638"/>
                  </a:lnTo>
                  <a:lnTo>
                    <a:pt x="284213" y="43014"/>
                  </a:lnTo>
                  <a:close/>
                </a:path>
                <a:path w="633730" h="153670">
                  <a:moveTo>
                    <a:pt x="285813" y="13157"/>
                  </a:moveTo>
                  <a:lnTo>
                    <a:pt x="284060" y="8902"/>
                  </a:lnTo>
                  <a:lnTo>
                    <a:pt x="280543" y="5334"/>
                  </a:lnTo>
                  <a:lnTo>
                    <a:pt x="276885" y="1714"/>
                  </a:lnTo>
                  <a:lnTo>
                    <a:pt x="272694" y="0"/>
                  </a:lnTo>
                  <a:lnTo>
                    <a:pt x="262712" y="0"/>
                  </a:lnTo>
                  <a:lnTo>
                    <a:pt x="258419" y="1714"/>
                  </a:lnTo>
                  <a:lnTo>
                    <a:pt x="254914" y="5334"/>
                  </a:lnTo>
                  <a:lnTo>
                    <a:pt x="251371" y="8902"/>
                  </a:lnTo>
                  <a:lnTo>
                    <a:pt x="249555" y="13157"/>
                  </a:lnTo>
                  <a:lnTo>
                    <a:pt x="249555" y="23075"/>
                  </a:lnTo>
                  <a:lnTo>
                    <a:pt x="251371" y="27419"/>
                  </a:lnTo>
                  <a:lnTo>
                    <a:pt x="254914" y="31013"/>
                  </a:lnTo>
                  <a:lnTo>
                    <a:pt x="258419" y="34505"/>
                  </a:lnTo>
                  <a:lnTo>
                    <a:pt x="262712" y="36347"/>
                  </a:lnTo>
                  <a:lnTo>
                    <a:pt x="272694" y="36347"/>
                  </a:lnTo>
                  <a:lnTo>
                    <a:pt x="276885" y="34505"/>
                  </a:lnTo>
                  <a:lnTo>
                    <a:pt x="280543" y="31013"/>
                  </a:lnTo>
                  <a:lnTo>
                    <a:pt x="284060" y="27419"/>
                  </a:lnTo>
                  <a:lnTo>
                    <a:pt x="285813" y="23075"/>
                  </a:lnTo>
                  <a:lnTo>
                    <a:pt x="285813" y="13157"/>
                  </a:lnTo>
                  <a:close/>
                </a:path>
                <a:path w="633730" h="153670">
                  <a:moveTo>
                    <a:pt x="402348" y="82448"/>
                  </a:moveTo>
                  <a:lnTo>
                    <a:pt x="376516" y="51206"/>
                  </a:lnTo>
                  <a:lnTo>
                    <a:pt x="347052" y="41744"/>
                  </a:lnTo>
                  <a:lnTo>
                    <a:pt x="339153" y="38658"/>
                  </a:lnTo>
                  <a:lnTo>
                    <a:pt x="335432" y="35877"/>
                  </a:lnTo>
                  <a:lnTo>
                    <a:pt x="334492" y="32727"/>
                  </a:lnTo>
                  <a:lnTo>
                    <a:pt x="334492" y="27774"/>
                  </a:lnTo>
                  <a:lnTo>
                    <a:pt x="338023" y="25450"/>
                  </a:lnTo>
                  <a:lnTo>
                    <a:pt x="351421" y="25450"/>
                  </a:lnTo>
                  <a:lnTo>
                    <a:pt x="359829" y="26009"/>
                  </a:lnTo>
                  <a:lnTo>
                    <a:pt x="368998" y="27698"/>
                  </a:lnTo>
                  <a:lnTo>
                    <a:pt x="378536" y="30505"/>
                  </a:lnTo>
                  <a:lnTo>
                    <a:pt x="388035" y="34467"/>
                  </a:lnTo>
                  <a:lnTo>
                    <a:pt x="398538" y="11010"/>
                  </a:lnTo>
                  <a:lnTo>
                    <a:pt x="387845" y="6477"/>
                  </a:lnTo>
                  <a:lnTo>
                    <a:pt x="376237" y="3009"/>
                  </a:lnTo>
                  <a:lnTo>
                    <a:pt x="364172" y="787"/>
                  </a:lnTo>
                  <a:lnTo>
                    <a:pt x="352158" y="12"/>
                  </a:lnTo>
                  <a:lnTo>
                    <a:pt x="331901" y="1968"/>
                  </a:lnTo>
                  <a:lnTo>
                    <a:pt x="316026" y="8013"/>
                  </a:lnTo>
                  <a:lnTo>
                    <a:pt x="305650" y="18440"/>
                  </a:lnTo>
                  <a:lnTo>
                    <a:pt x="301942" y="33553"/>
                  </a:lnTo>
                  <a:lnTo>
                    <a:pt x="305435" y="48564"/>
                  </a:lnTo>
                  <a:lnTo>
                    <a:pt x="315391" y="58851"/>
                  </a:lnTo>
                  <a:lnTo>
                    <a:pt x="330987" y="66192"/>
                  </a:lnTo>
                  <a:lnTo>
                    <a:pt x="351421" y="72339"/>
                  </a:lnTo>
                  <a:lnTo>
                    <a:pt x="365328" y="75996"/>
                  </a:lnTo>
                  <a:lnTo>
                    <a:pt x="369836" y="78587"/>
                  </a:lnTo>
                  <a:lnTo>
                    <a:pt x="369836" y="89535"/>
                  </a:lnTo>
                  <a:lnTo>
                    <a:pt x="366026" y="92367"/>
                  </a:lnTo>
                  <a:lnTo>
                    <a:pt x="353110" y="92367"/>
                  </a:lnTo>
                  <a:lnTo>
                    <a:pt x="341439" y="91694"/>
                  </a:lnTo>
                  <a:lnTo>
                    <a:pt x="330377" y="89687"/>
                  </a:lnTo>
                  <a:lnTo>
                    <a:pt x="319798" y="86436"/>
                  </a:lnTo>
                  <a:lnTo>
                    <a:pt x="309600" y="82003"/>
                  </a:lnTo>
                  <a:lnTo>
                    <a:pt x="298577" y="104584"/>
                  </a:lnTo>
                  <a:lnTo>
                    <a:pt x="309651" y="110020"/>
                  </a:lnTo>
                  <a:lnTo>
                    <a:pt x="322453" y="114160"/>
                  </a:lnTo>
                  <a:lnTo>
                    <a:pt x="336473" y="116801"/>
                  </a:lnTo>
                  <a:lnTo>
                    <a:pt x="351193" y="117729"/>
                  </a:lnTo>
                  <a:lnTo>
                    <a:pt x="371081" y="115887"/>
                  </a:lnTo>
                  <a:lnTo>
                    <a:pt x="387350" y="109855"/>
                  </a:lnTo>
                  <a:lnTo>
                    <a:pt x="398322" y="98958"/>
                  </a:lnTo>
                  <a:lnTo>
                    <a:pt x="402348" y="82448"/>
                  </a:lnTo>
                  <a:close/>
                </a:path>
                <a:path w="633730" h="153670">
                  <a:moveTo>
                    <a:pt x="517105" y="58966"/>
                  </a:moveTo>
                  <a:lnTo>
                    <a:pt x="515099" y="46101"/>
                  </a:lnTo>
                  <a:lnTo>
                    <a:pt x="513549" y="36156"/>
                  </a:lnTo>
                  <a:lnTo>
                    <a:pt x="507873" y="25844"/>
                  </a:lnTo>
                  <a:lnTo>
                    <a:pt x="503237" y="17411"/>
                  </a:lnTo>
                  <a:lnTo>
                    <a:pt x="486638" y="4699"/>
                  </a:lnTo>
                  <a:lnTo>
                    <a:pt x="485063" y="4381"/>
                  </a:lnTo>
                  <a:lnTo>
                    <a:pt x="485063" y="46101"/>
                  </a:lnTo>
                  <a:lnTo>
                    <a:pt x="442023" y="46101"/>
                  </a:lnTo>
                  <a:lnTo>
                    <a:pt x="444068" y="38112"/>
                  </a:lnTo>
                  <a:lnTo>
                    <a:pt x="448284" y="31686"/>
                  </a:lnTo>
                  <a:lnTo>
                    <a:pt x="454507" y="27406"/>
                  </a:lnTo>
                  <a:lnTo>
                    <a:pt x="462572" y="25844"/>
                  </a:lnTo>
                  <a:lnTo>
                    <a:pt x="472211" y="27584"/>
                  </a:lnTo>
                  <a:lnTo>
                    <a:pt x="479031" y="32169"/>
                  </a:lnTo>
                  <a:lnTo>
                    <a:pt x="483235" y="38658"/>
                  </a:lnTo>
                  <a:lnTo>
                    <a:pt x="485063" y="46101"/>
                  </a:lnTo>
                  <a:lnTo>
                    <a:pt x="485063" y="4381"/>
                  </a:lnTo>
                  <a:lnTo>
                    <a:pt x="464273" y="12"/>
                  </a:lnTo>
                  <a:lnTo>
                    <a:pt x="442112" y="4356"/>
                  </a:lnTo>
                  <a:lnTo>
                    <a:pt x="424383" y="16510"/>
                  </a:lnTo>
                  <a:lnTo>
                    <a:pt x="412610" y="35153"/>
                  </a:lnTo>
                  <a:lnTo>
                    <a:pt x="408343" y="58966"/>
                  </a:lnTo>
                  <a:lnTo>
                    <a:pt x="412483" y="83223"/>
                  </a:lnTo>
                  <a:lnTo>
                    <a:pt x="424319" y="101752"/>
                  </a:lnTo>
                  <a:lnTo>
                    <a:pt x="442925" y="113576"/>
                  </a:lnTo>
                  <a:lnTo>
                    <a:pt x="467410" y="117729"/>
                  </a:lnTo>
                  <a:lnTo>
                    <a:pt x="480072" y="116509"/>
                  </a:lnTo>
                  <a:lnTo>
                    <a:pt x="492366" y="112953"/>
                  </a:lnTo>
                  <a:lnTo>
                    <a:pt x="503402" y="107213"/>
                  </a:lnTo>
                  <a:lnTo>
                    <a:pt x="512318" y="99441"/>
                  </a:lnTo>
                  <a:lnTo>
                    <a:pt x="499452" y="89776"/>
                  </a:lnTo>
                  <a:lnTo>
                    <a:pt x="488861" y="81813"/>
                  </a:lnTo>
                  <a:lnTo>
                    <a:pt x="484136" y="86779"/>
                  </a:lnTo>
                  <a:lnTo>
                    <a:pt x="476465" y="89776"/>
                  </a:lnTo>
                  <a:lnTo>
                    <a:pt x="467410" y="89776"/>
                  </a:lnTo>
                  <a:lnTo>
                    <a:pt x="458470" y="88633"/>
                  </a:lnTo>
                  <a:lnTo>
                    <a:pt x="450430" y="84937"/>
                  </a:lnTo>
                  <a:lnTo>
                    <a:pt x="444411" y="78333"/>
                  </a:lnTo>
                  <a:lnTo>
                    <a:pt x="441553" y="68465"/>
                  </a:lnTo>
                  <a:lnTo>
                    <a:pt x="516623" y="68465"/>
                  </a:lnTo>
                  <a:lnTo>
                    <a:pt x="516864" y="66319"/>
                  </a:lnTo>
                  <a:lnTo>
                    <a:pt x="517105" y="63258"/>
                  </a:lnTo>
                  <a:lnTo>
                    <a:pt x="517105" y="58966"/>
                  </a:lnTo>
                  <a:close/>
                </a:path>
                <a:path w="633730" h="153670">
                  <a:moveTo>
                    <a:pt x="633463" y="60274"/>
                  </a:moveTo>
                  <a:lnTo>
                    <a:pt x="619112" y="14338"/>
                  </a:lnTo>
                  <a:lnTo>
                    <a:pt x="599973" y="2844"/>
                  </a:lnTo>
                  <a:lnTo>
                    <a:pt x="599973" y="60921"/>
                  </a:lnTo>
                  <a:lnTo>
                    <a:pt x="598690" y="73418"/>
                  </a:lnTo>
                  <a:lnTo>
                    <a:pt x="594931" y="82448"/>
                  </a:lnTo>
                  <a:lnTo>
                    <a:pt x="588784" y="87934"/>
                  </a:lnTo>
                  <a:lnTo>
                    <a:pt x="580364" y="89776"/>
                  </a:lnTo>
                  <a:lnTo>
                    <a:pt x="570826" y="89776"/>
                  </a:lnTo>
                  <a:lnTo>
                    <a:pt x="563156" y="86321"/>
                  </a:lnTo>
                  <a:lnTo>
                    <a:pt x="558139" y="80086"/>
                  </a:lnTo>
                  <a:lnTo>
                    <a:pt x="558139" y="37465"/>
                  </a:lnTo>
                  <a:lnTo>
                    <a:pt x="562927" y="31889"/>
                  </a:lnTo>
                  <a:lnTo>
                    <a:pt x="568172" y="27965"/>
                  </a:lnTo>
                  <a:lnTo>
                    <a:pt x="578472" y="27965"/>
                  </a:lnTo>
                  <a:lnTo>
                    <a:pt x="587273" y="29845"/>
                  </a:lnTo>
                  <a:lnTo>
                    <a:pt x="594067" y="35725"/>
                  </a:lnTo>
                  <a:lnTo>
                    <a:pt x="598436" y="45961"/>
                  </a:lnTo>
                  <a:lnTo>
                    <a:pt x="599973" y="60921"/>
                  </a:lnTo>
                  <a:lnTo>
                    <a:pt x="599973" y="2844"/>
                  </a:lnTo>
                  <a:lnTo>
                    <a:pt x="584682" y="12"/>
                  </a:lnTo>
                  <a:lnTo>
                    <a:pt x="576376" y="812"/>
                  </a:lnTo>
                  <a:lnTo>
                    <a:pt x="569277" y="2921"/>
                  </a:lnTo>
                  <a:lnTo>
                    <a:pt x="563232" y="5956"/>
                  </a:lnTo>
                  <a:lnTo>
                    <a:pt x="558139" y="9512"/>
                  </a:lnTo>
                  <a:lnTo>
                    <a:pt x="558139" y="2374"/>
                  </a:lnTo>
                  <a:lnTo>
                    <a:pt x="525157" y="2374"/>
                  </a:lnTo>
                  <a:lnTo>
                    <a:pt x="525157" y="153390"/>
                  </a:lnTo>
                  <a:lnTo>
                    <a:pt x="558139" y="153390"/>
                  </a:lnTo>
                  <a:lnTo>
                    <a:pt x="558139" y="108927"/>
                  </a:lnTo>
                  <a:lnTo>
                    <a:pt x="563257" y="112395"/>
                  </a:lnTo>
                  <a:lnTo>
                    <a:pt x="569518" y="115189"/>
                  </a:lnTo>
                  <a:lnTo>
                    <a:pt x="576732" y="117055"/>
                  </a:lnTo>
                  <a:lnTo>
                    <a:pt x="584682" y="117729"/>
                  </a:lnTo>
                  <a:lnTo>
                    <a:pt x="605409" y="113499"/>
                  </a:lnTo>
                  <a:lnTo>
                    <a:pt x="611339" y="108927"/>
                  </a:lnTo>
                  <a:lnTo>
                    <a:pt x="620725" y="101676"/>
                  </a:lnTo>
                  <a:lnTo>
                    <a:pt x="626935" y="89776"/>
                  </a:lnTo>
                  <a:lnTo>
                    <a:pt x="630212" y="83502"/>
                  </a:lnTo>
                  <a:lnTo>
                    <a:pt x="633463" y="60274"/>
                  </a:lnTo>
                  <a:close/>
                </a:path>
              </a:pathLst>
            </a:custGeom>
            <a:solidFill>
              <a:srgbClr val="FFFFFF"/>
            </a:solidFill>
          </p:spPr>
          <p:txBody>
            <a:bodyPr wrap="square" lIns="0" tIns="0" rIns="0" bIns="0" rtlCol="0"/>
            <a:lstStyle/>
            <a:p>
              <a:endParaRPr/>
            </a:p>
          </p:txBody>
        </p:sp>
        <p:sp>
          <p:nvSpPr>
            <p:cNvPr id="7" name="object 7"/>
            <p:cNvSpPr/>
            <p:nvPr/>
          </p:nvSpPr>
          <p:spPr>
            <a:xfrm>
              <a:off x="1386420" y="368300"/>
              <a:ext cx="191135" cy="191135"/>
            </a:xfrm>
            <a:custGeom>
              <a:avLst/>
              <a:gdLst/>
              <a:ahLst/>
              <a:cxnLst/>
              <a:rect l="l" t="t" r="r" b="b"/>
              <a:pathLst>
                <a:path w="191134" h="191134">
                  <a:moveTo>
                    <a:pt x="190563" y="0"/>
                  </a:moveTo>
                  <a:lnTo>
                    <a:pt x="0" y="0"/>
                  </a:lnTo>
                  <a:lnTo>
                    <a:pt x="0" y="190550"/>
                  </a:lnTo>
                  <a:lnTo>
                    <a:pt x="190563" y="190550"/>
                  </a:lnTo>
                  <a:lnTo>
                    <a:pt x="190563" y="0"/>
                  </a:lnTo>
                  <a:close/>
                </a:path>
              </a:pathLst>
            </a:custGeom>
            <a:solidFill>
              <a:srgbClr val="E1000F"/>
            </a:solidFill>
          </p:spPr>
          <p:txBody>
            <a:bodyPr wrap="square" lIns="0" tIns="0" rIns="0" bIns="0" rtlCol="0"/>
            <a:lstStyle/>
            <a:p>
              <a:endParaRPr/>
            </a:p>
          </p:txBody>
        </p:sp>
        <p:sp>
          <p:nvSpPr>
            <p:cNvPr id="8" name="object 8"/>
            <p:cNvSpPr/>
            <p:nvPr/>
          </p:nvSpPr>
          <p:spPr>
            <a:xfrm>
              <a:off x="1411657" y="393541"/>
              <a:ext cx="140335" cy="140335"/>
            </a:xfrm>
            <a:custGeom>
              <a:avLst/>
              <a:gdLst/>
              <a:ahLst/>
              <a:cxnLst/>
              <a:rect l="l" t="t" r="r" b="b"/>
              <a:pathLst>
                <a:path w="140334" h="140334">
                  <a:moveTo>
                    <a:pt x="83876" y="101727"/>
                  </a:moveTo>
                  <a:lnTo>
                    <a:pt x="56121" y="101727"/>
                  </a:lnTo>
                  <a:lnTo>
                    <a:pt x="57645" y="102298"/>
                  </a:lnTo>
                  <a:lnTo>
                    <a:pt x="59220" y="102946"/>
                  </a:lnTo>
                  <a:lnTo>
                    <a:pt x="60210" y="104419"/>
                  </a:lnTo>
                  <a:lnTo>
                    <a:pt x="60210" y="135547"/>
                  </a:lnTo>
                  <a:lnTo>
                    <a:pt x="64579" y="140106"/>
                  </a:lnTo>
                  <a:lnTo>
                    <a:pt x="75488" y="140106"/>
                  </a:lnTo>
                  <a:lnTo>
                    <a:pt x="79908" y="135547"/>
                  </a:lnTo>
                  <a:lnTo>
                    <a:pt x="79908" y="104419"/>
                  </a:lnTo>
                  <a:lnTo>
                    <a:pt x="80886" y="102946"/>
                  </a:lnTo>
                  <a:lnTo>
                    <a:pt x="82410" y="102298"/>
                  </a:lnTo>
                  <a:lnTo>
                    <a:pt x="83876" y="101727"/>
                  </a:lnTo>
                  <a:close/>
                </a:path>
                <a:path w="140334" h="140334">
                  <a:moveTo>
                    <a:pt x="18580" y="9537"/>
                  </a:moveTo>
                  <a:lnTo>
                    <a:pt x="9537" y="18554"/>
                  </a:lnTo>
                  <a:lnTo>
                    <a:pt x="9664" y="25984"/>
                  </a:lnTo>
                  <a:lnTo>
                    <a:pt x="14274" y="30657"/>
                  </a:lnTo>
                  <a:lnTo>
                    <a:pt x="36817" y="53200"/>
                  </a:lnTo>
                  <a:lnTo>
                    <a:pt x="38049" y="54368"/>
                  </a:lnTo>
                  <a:lnTo>
                    <a:pt x="38392" y="56134"/>
                  </a:lnTo>
                  <a:lnTo>
                    <a:pt x="37739" y="57645"/>
                  </a:lnTo>
                  <a:lnTo>
                    <a:pt x="37109" y="59207"/>
                  </a:lnTo>
                  <a:lnTo>
                    <a:pt x="35636" y="60210"/>
                  </a:lnTo>
                  <a:lnTo>
                    <a:pt x="7404" y="60210"/>
                  </a:lnTo>
                  <a:lnTo>
                    <a:pt x="4787" y="61226"/>
                  </a:lnTo>
                  <a:lnTo>
                    <a:pt x="1015" y="65024"/>
                  </a:lnTo>
                  <a:lnTo>
                    <a:pt x="12" y="67462"/>
                  </a:lnTo>
                  <a:lnTo>
                    <a:pt x="0" y="75476"/>
                  </a:lnTo>
                  <a:lnTo>
                    <a:pt x="4508" y="79895"/>
                  </a:lnTo>
                  <a:lnTo>
                    <a:pt x="35642" y="79908"/>
                  </a:lnTo>
                  <a:lnTo>
                    <a:pt x="37109" y="80899"/>
                  </a:lnTo>
                  <a:lnTo>
                    <a:pt x="37749" y="82410"/>
                  </a:lnTo>
                  <a:lnTo>
                    <a:pt x="38379" y="83972"/>
                  </a:lnTo>
                  <a:lnTo>
                    <a:pt x="38049" y="85699"/>
                  </a:lnTo>
                  <a:lnTo>
                    <a:pt x="36817" y="86842"/>
                  </a:lnTo>
                  <a:lnTo>
                    <a:pt x="14274" y="109448"/>
                  </a:lnTo>
                  <a:lnTo>
                    <a:pt x="9639" y="114071"/>
                  </a:lnTo>
                  <a:lnTo>
                    <a:pt x="9537" y="121500"/>
                  </a:lnTo>
                  <a:lnTo>
                    <a:pt x="14020" y="126047"/>
                  </a:lnTo>
                  <a:lnTo>
                    <a:pt x="18541" y="130517"/>
                  </a:lnTo>
                  <a:lnTo>
                    <a:pt x="25971" y="130441"/>
                  </a:lnTo>
                  <a:lnTo>
                    <a:pt x="30427" y="126022"/>
                  </a:lnTo>
                  <a:lnTo>
                    <a:pt x="54368" y="102057"/>
                  </a:lnTo>
                  <a:lnTo>
                    <a:pt x="56121" y="101727"/>
                  </a:lnTo>
                  <a:lnTo>
                    <a:pt x="83908" y="101714"/>
                  </a:lnTo>
                  <a:lnTo>
                    <a:pt x="118058" y="101714"/>
                  </a:lnTo>
                  <a:lnTo>
                    <a:pt x="112200" y="95846"/>
                  </a:lnTo>
                  <a:lnTo>
                    <a:pt x="65023" y="95834"/>
                  </a:lnTo>
                  <a:lnTo>
                    <a:pt x="61379" y="92087"/>
                  </a:lnTo>
                  <a:lnTo>
                    <a:pt x="61379" y="45847"/>
                  </a:lnTo>
                  <a:lnTo>
                    <a:pt x="65023" y="42151"/>
                  </a:lnTo>
                  <a:lnTo>
                    <a:pt x="114305" y="42125"/>
                  </a:lnTo>
                  <a:lnTo>
                    <a:pt x="118040" y="38392"/>
                  </a:lnTo>
                  <a:lnTo>
                    <a:pt x="56133" y="38392"/>
                  </a:lnTo>
                  <a:lnTo>
                    <a:pt x="54368" y="38049"/>
                  </a:lnTo>
                  <a:lnTo>
                    <a:pt x="53212" y="36817"/>
                  </a:lnTo>
                  <a:lnTo>
                    <a:pt x="30619" y="14274"/>
                  </a:lnTo>
                  <a:lnTo>
                    <a:pt x="25971" y="9664"/>
                  </a:lnTo>
                  <a:lnTo>
                    <a:pt x="18580" y="9537"/>
                  </a:lnTo>
                  <a:close/>
                </a:path>
                <a:path w="140334" h="140334">
                  <a:moveTo>
                    <a:pt x="118058" y="101714"/>
                  </a:moveTo>
                  <a:lnTo>
                    <a:pt x="83908" y="101714"/>
                  </a:lnTo>
                  <a:lnTo>
                    <a:pt x="85674" y="102057"/>
                  </a:lnTo>
                  <a:lnTo>
                    <a:pt x="114071" y="130441"/>
                  </a:lnTo>
                  <a:lnTo>
                    <a:pt x="121488" y="130517"/>
                  </a:lnTo>
                  <a:lnTo>
                    <a:pt x="126022" y="126022"/>
                  </a:lnTo>
                  <a:lnTo>
                    <a:pt x="130530" y="121500"/>
                  </a:lnTo>
                  <a:lnTo>
                    <a:pt x="130441" y="114071"/>
                  </a:lnTo>
                  <a:lnTo>
                    <a:pt x="125768" y="109435"/>
                  </a:lnTo>
                  <a:lnTo>
                    <a:pt x="118058" y="101714"/>
                  </a:lnTo>
                  <a:close/>
                </a:path>
                <a:path w="140334" h="140334">
                  <a:moveTo>
                    <a:pt x="114305" y="42125"/>
                  </a:moveTo>
                  <a:lnTo>
                    <a:pt x="74040" y="42125"/>
                  </a:lnTo>
                  <a:lnTo>
                    <a:pt x="77673" y="45847"/>
                  </a:lnTo>
                  <a:lnTo>
                    <a:pt x="77711" y="92087"/>
                  </a:lnTo>
                  <a:lnTo>
                    <a:pt x="74040" y="95834"/>
                  </a:lnTo>
                  <a:lnTo>
                    <a:pt x="69570" y="95846"/>
                  </a:lnTo>
                  <a:lnTo>
                    <a:pt x="112200" y="95846"/>
                  </a:lnTo>
                  <a:lnTo>
                    <a:pt x="102044" y="85674"/>
                  </a:lnTo>
                  <a:lnTo>
                    <a:pt x="101688" y="83921"/>
                  </a:lnTo>
                  <a:lnTo>
                    <a:pt x="102366" y="82397"/>
                  </a:lnTo>
                  <a:lnTo>
                    <a:pt x="102946" y="80886"/>
                  </a:lnTo>
                  <a:lnTo>
                    <a:pt x="104432" y="79908"/>
                  </a:lnTo>
                  <a:lnTo>
                    <a:pt x="132757" y="79895"/>
                  </a:lnTo>
                  <a:lnTo>
                    <a:pt x="135280" y="78803"/>
                  </a:lnTo>
                  <a:lnTo>
                    <a:pt x="137210" y="76898"/>
                  </a:lnTo>
                  <a:lnTo>
                    <a:pt x="139052" y="75044"/>
                  </a:lnTo>
                  <a:lnTo>
                    <a:pt x="140080" y="72593"/>
                  </a:lnTo>
                  <a:lnTo>
                    <a:pt x="140093" y="67462"/>
                  </a:lnTo>
                  <a:lnTo>
                    <a:pt x="139052" y="65024"/>
                  </a:lnTo>
                  <a:lnTo>
                    <a:pt x="137236" y="63182"/>
                  </a:lnTo>
                  <a:lnTo>
                    <a:pt x="135280" y="61252"/>
                  </a:lnTo>
                  <a:lnTo>
                    <a:pt x="132789" y="60236"/>
                  </a:lnTo>
                  <a:lnTo>
                    <a:pt x="130073" y="60236"/>
                  </a:lnTo>
                  <a:lnTo>
                    <a:pt x="129298" y="60210"/>
                  </a:lnTo>
                  <a:lnTo>
                    <a:pt x="105003" y="60210"/>
                  </a:lnTo>
                  <a:lnTo>
                    <a:pt x="103962" y="59740"/>
                  </a:lnTo>
                  <a:lnTo>
                    <a:pt x="102857" y="58623"/>
                  </a:lnTo>
                  <a:lnTo>
                    <a:pt x="102539" y="58153"/>
                  </a:lnTo>
                  <a:lnTo>
                    <a:pt x="102356" y="57632"/>
                  </a:lnTo>
                  <a:lnTo>
                    <a:pt x="101688" y="56134"/>
                  </a:lnTo>
                  <a:lnTo>
                    <a:pt x="102057" y="54368"/>
                  </a:lnTo>
                  <a:lnTo>
                    <a:pt x="114305" y="42125"/>
                  </a:lnTo>
                  <a:close/>
                </a:path>
                <a:path w="140334" h="140334">
                  <a:moveTo>
                    <a:pt x="132727" y="60210"/>
                  </a:moveTo>
                  <a:lnTo>
                    <a:pt x="129971" y="60210"/>
                  </a:lnTo>
                  <a:lnTo>
                    <a:pt x="132789" y="60236"/>
                  </a:lnTo>
                  <a:close/>
                </a:path>
                <a:path w="140334" h="140334">
                  <a:moveTo>
                    <a:pt x="72593" y="0"/>
                  </a:moveTo>
                  <a:lnTo>
                    <a:pt x="64579" y="0"/>
                  </a:lnTo>
                  <a:lnTo>
                    <a:pt x="60210" y="4521"/>
                  </a:lnTo>
                  <a:lnTo>
                    <a:pt x="60210" y="35623"/>
                  </a:lnTo>
                  <a:lnTo>
                    <a:pt x="59220" y="37096"/>
                  </a:lnTo>
                  <a:lnTo>
                    <a:pt x="56133" y="38392"/>
                  </a:lnTo>
                  <a:lnTo>
                    <a:pt x="83908" y="38392"/>
                  </a:lnTo>
                  <a:lnTo>
                    <a:pt x="80886" y="37096"/>
                  </a:lnTo>
                  <a:lnTo>
                    <a:pt x="79908" y="35623"/>
                  </a:lnTo>
                  <a:lnTo>
                    <a:pt x="79908" y="7366"/>
                  </a:lnTo>
                  <a:lnTo>
                    <a:pt x="78803" y="4775"/>
                  </a:lnTo>
                  <a:lnTo>
                    <a:pt x="76923" y="2844"/>
                  </a:lnTo>
                  <a:lnTo>
                    <a:pt x="75031" y="1003"/>
                  </a:lnTo>
                  <a:lnTo>
                    <a:pt x="72593" y="0"/>
                  </a:lnTo>
                  <a:close/>
                </a:path>
                <a:path w="140334" h="140334">
                  <a:moveTo>
                    <a:pt x="121488" y="9537"/>
                  </a:moveTo>
                  <a:lnTo>
                    <a:pt x="114046" y="9664"/>
                  </a:lnTo>
                  <a:lnTo>
                    <a:pt x="109448" y="14287"/>
                  </a:lnTo>
                  <a:lnTo>
                    <a:pt x="86829" y="36817"/>
                  </a:lnTo>
                  <a:lnTo>
                    <a:pt x="85674" y="38049"/>
                  </a:lnTo>
                  <a:lnTo>
                    <a:pt x="83908" y="38392"/>
                  </a:lnTo>
                  <a:lnTo>
                    <a:pt x="118040" y="38392"/>
                  </a:lnTo>
                  <a:lnTo>
                    <a:pt x="130454" y="25984"/>
                  </a:lnTo>
                  <a:lnTo>
                    <a:pt x="130530" y="18554"/>
                  </a:lnTo>
                  <a:lnTo>
                    <a:pt x="126022" y="14020"/>
                  </a:lnTo>
                  <a:lnTo>
                    <a:pt x="121488" y="9537"/>
                  </a:lnTo>
                  <a:close/>
                </a:path>
              </a:pathLst>
            </a:custGeom>
            <a:solidFill>
              <a:srgbClr val="FFFFFF"/>
            </a:solidFill>
          </p:spPr>
          <p:txBody>
            <a:bodyPr wrap="square" lIns="0" tIns="0" rIns="0" bIns="0" rtlCol="0"/>
            <a:lstStyle/>
            <a:p>
              <a:endParaRPr/>
            </a:p>
          </p:txBody>
        </p:sp>
      </p:grpSp>
      <p:pic>
        <p:nvPicPr>
          <p:cNvPr id="9" name="object 9"/>
          <p:cNvPicPr/>
          <p:nvPr/>
        </p:nvPicPr>
        <p:blipFill>
          <a:blip r:embed="rId2" cstate="print"/>
          <a:stretch>
            <a:fillRect/>
          </a:stretch>
        </p:blipFill>
        <p:spPr>
          <a:xfrm>
            <a:off x="444501" y="222250"/>
            <a:ext cx="654577" cy="574859"/>
          </a:xfrm>
          <a:prstGeom prst="rect">
            <a:avLst/>
          </a:prstGeom>
        </p:spPr>
      </p:pic>
      <p:sp>
        <p:nvSpPr>
          <p:cNvPr id="10" name="object 10"/>
          <p:cNvSpPr txBox="1"/>
          <p:nvPr/>
        </p:nvSpPr>
        <p:spPr>
          <a:xfrm>
            <a:off x="6716768" y="3124200"/>
            <a:ext cx="1509395" cy="166712"/>
          </a:xfrm>
          <a:prstGeom prst="rect">
            <a:avLst/>
          </a:prstGeom>
        </p:spPr>
        <p:txBody>
          <a:bodyPr vert="horz" wrap="square" lIns="0" tIns="12700" rIns="0" bIns="0" rtlCol="0">
            <a:spAutoFit/>
          </a:bodyPr>
          <a:lstStyle/>
          <a:p>
            <a:pPr marL="38100">
              <a:lnSpc>
                <a:spcPct val="100000"/>
              </a:lnSpc>
              <a:spcBef>
                <a:spcPts val="100"/>
              </a:spcBef>
            </a:pPr>
            <a:r>
              <a:rPr sz="1000" b="1" spc="-5" dirty="0" smtClean="0">
                <a:latin typeface="Arial"/>
                <a:cs typeface="Arial"/>
              </a:rPr>
              <a:t>.</a:t>
            </a:r>
            <a:endParaRPr sz="1000" dirty="0">
              <a:latin typeface="Arial"/>
              <a:cs typeface="Arial"/>
            </a:endParaRPr>
          </a:p>
        </p:txBody>
      </p:sp>
      <p:sp>
        <p:nvSpPr>
          <p:cNvPr id="21" name="object 21"/>
          <p:cNvSpPr txBox="1">
            <a:spLocks noGrp="1"/>
          </p:cNvSpPr>
          <p:nvPr>
            <p:ph type="sldNum" sz="quarter" idx="7"/>
          </p:nvPr>
        </p:nvSpPr>
        <p:spPr>
          <a:prstGeom prst="rect">
            <a:avLst/>
          </a:prstGeom>
        </p:spPr>
        <p:txBody>
          <a:bodyPr vert="horz" wrap="square" lIns="0" tIns="0" rIns="0" bIns="0" rtlCol="0">
            <a:spAutoFit/>
          </a:bodyPr>
          <a:lstStyle/>
          <a:p>
            <a:pPr marL="38100">
              <a:lnSpc>
                <a:spcPct val="100000"/>
              </a:lnSpc>
            </a:pPr>
            <a:fld id="{81D60167-4931-47E6-BA6A-407CBD079E47}" type="slidenum">
              <a:rPr dirty="0"/>
              <a:pPr marL="38100">
                <a:lnSpc>
                  <a:spcPct val="100000"/>
                </a:lnSpc>
              </a:pPr>
              <a:t>6</a:t>
            </a:fld>
            <a:endParaRPr dirty="0"/>
          </a:p>
        </p:txBody>
      </p:sp>
      <p:sp>
        <p:nvSpPr>
          <p:cNvPr id="11" name="object 11"/>
          <p:cNvSpPr txBox="1"/>
          <p:nvPr/>
        </p:nvSpPr>
        <p:spPr>
          <a:xfrm>
            <a:off x="6742405" y="3873500"/>
            <a:ext cx="1832610" cy="320601"/>
          </a:xfrm>
          <a:prstGeom prst="rect">
            <a:avLst/>
          </a:prstGeom>
        </p:spPr>
        <p:txBody>
          <a:bodyPr vert="horz" wrap="square" lIns="0" tIns="12700" rIns="0" bIns="0" rtlCol="0">
            <a:spAutoFit/>
          </a:bodyPr>
          <a:lstStyle/>
          <a:p>
            <a:pPr marL="12700" marR="5080">
              <a:lnSpc>
                <a:spcPct val="100000"/>
              </a:lnSpc>
            </a:pPr>
            <a:endParaRPr lang="fr-FR" sz="1000" b="1" spc="-5" dirty="0">
              <a:latin typeface="Arial"/>
              <a:cs typeface="Arial"/>
            </a:endParaRPr>
          </a:p>
          <a:p>
            <a:pPr marL="12700" marR="5080">
              <a:lnSpc>
                <a:spcPct val="100000"/>
              </a:lnSpc>
            </a:pPr>
            <a:endParaRPr lang="fr-FR" sz="1000" b="1" spc="-5" dirty="0">
              <a:solidFill>
                <a:srgbClr val="FF0000"/>
              </a:solidFill>
              <a:latin typeface="Arial"/>
              <a:cs typeface="Arial"/>
            </a:endParaRPr>
          </a:p>
        </p:txBody>
      </p:sp>
      <p:sp>
        <p:nvSpPr>
          <p:cNvPr id="12" name="object 12"/>
          <p:cNvSpPr txBox="1">
            <a:spLocks noGrp="1"/>
          </p:cNvSpPr>
          <p:nvPr>
            <p:ph type="title"/>
          </p:nvPr>
        </p:nvSpPr>
        <p:spPr>
          <a:xfrm>
            <a:off x="989276" y="1703127"/>
            <a:ext cx="6603365" cy="299720"/>
          </a:xfrm>
          <a:prstGeom prst="rect">
            <a:avLst/>
          </a:prstGeom>
        </p:spPr>
        <p:txBody>
          <a:bodyPr vert="horz" wrap="square" lIns="0" tIns="12700" rIns="0" bIns="0" rtlCol="0">
            <a:spAutoFit/>
          </a:bodyPr>
          <a:lstStyle/>
          <a:p>
            <a:pPr marL="209550" indent="-197485">
              <a:lnSpc>
                <a:spcPct val="100000"/>
              </a:lnSpc>
              <a:spcBef>
                <a:spcPts val="100"/>
              </a:spcBef>
              <a:buClr>
                <a:srgbClr val="E1000F"/>
              </a:buClr>
              <a:buChar char="&gt;"/>
              <a:tabLst>
                <a:tab pos="210185" algn="l"/>
              </a:tabLst>
            </a:pPr>
            <a:r>
              <a:rPr sz="1800" spc="-5" dirty="0">
                <a:hlinkClick r:id="rId3"/>
              </a:rPr>
              <a:t>CLASSE</a:t>
            </a:r>
            <a:r>
              <a:rPr sz="1800" spc="-15" dirty="0">
                <a:hlinkClick r:id="rId3"/>
              </a:rPr>
              <a:t> </a:t>
            </a:r>
            <a:r>
              <a:rPr sz="1800" spc="-30" dirty="0">
                <a:hlinkClick r:id="rId3"/>
              </a:rPr>
              <a:t>PRÉPARATOIRE</a:t>
            </a:r>
            <a:r>
              <a:rPr sz="1800" spc="-80" dirty="0">
                <a:hlinkClick r:id="rId3"/>
              </a:rPr>
              <a:t> </a:t>
            </a:r>
            <a:r>
              <a:rPr sz="1800" spc="-5" dirty="0">
                <a:hlinkClick r:id="rId3"/>
              </a:rPr>
              <a:t>AUX</a:t>
            </a:r>
            <a:r>
              <a:rPr sz="1800" spc="-10" dirty="0">
                <a:hlinkClick r:id="rId3"/>
              </a:rPr>
              <a:t> </a:t>
            </a:r>
            <a:r>
              <a:rPr sz="1800" dirty="0">
                <a:hlinkClick r:id="rId3"/>
              </a:rPr>
              <a:t>GRANDES</a:t>
            </a:r>
            <a:r>
              <a:rPr sz="1800" spc="-10" dirty="0">
                <a:hlinkClick r:id="rId3"/>
              </a:rPr>
              <a:t> </a:t>
            </a:r>
            <a:r>
              <a:rPr sz="1800" dirty="0">
                <a:hlinkClick r:id="rId3"/>
              </a:rPr>
              <a:t>ÉCOLES</a:t>
            </a:r>
            <a:r>
              <a:rPr sz="1800" spc="-10" dirty="0">
                <a:hlinkClick r:id="rId3"/>
              </a:rPr>
              <a:t> </a:t>
            </a:r>
            <a:r>
              <a:rPr sz="1800" b="0" dirty="0">
                <a:hlinkClick r:id="rId3"/>
              </a:rPr>
              <a:t>(CPGE)</a:t>
            </a:r>
            <a:endParaRPr sz="1800" dirty="0">
              <a:latin typeface="Arial"/>
              <a:cs typeface="Arial"/>
            </a:endParaRPr>
          </a:p>
        </p:txBody>
      </p:sp>
      <p:sp>
        <p:nvSpPr>
          <p:cNvPr id="13" name="object 13"/>
          <p:cNvSpPr txBox="1"/>
          <p:nvPr/>
        </p:nvSpPr>
        <p:spPr>
          <a:xfrm>
            <a:off x="844550" y="2040246"/>
            <a:ext cx="7543799" cy="2015936"/>
          </a:xfrm>
          <a:prstGeom prst="rect">
            <a:avLst/>
          </a:prstGeom>
        </p:spPr>
        <p:txBody>
          <a:bodyPr vert="horz" wrap="square" lIns="0" tIns="12700" rIns="0" bIns="0" rtlCol="0">
            <a:spAutoFit/>
          </a:bodyPr>
          <a:lstStyle/>
          <a:p>
            <a:pPr marL="12700" marR="5080">
              <a:spcBef>
                <a:spcPts val="100"/>
              </a:spcBef>
              <a:buClr>
                <a:srgbClr val="E1000F"/>
              </a:buClr>
              <a:buFontTx/>
              <a:buChar char="&gt;"/>
              <a:tabLst>
                <a:tab pos="133350" algn="l"/>
              </a:tabLst>
            </a:pPr>
            <a:r>
              <a:rPr lang="fr-FR" sz="1400" spc="-5" dirty="0">
                <a:latin typeface="Arial"/>
                <a:cs typeface="Arial"/>
              </a:rPr>
              <a:t> </a:t>
            </a:r>
            <a:r>
              <a:rPr sz="1400" spc="-5" dirty="0">
                <a:latin typeface="Arial"/>
                <a:cs typeface="Arial"/>
              </a:rPr>
              <a:t>Des études en </a:t>
            </a:r>
            <a:r>
              <a:rPr sz="1400" b="1" dirty="0">
                <a:solidFill>
                  <a:srgbClr val="E1000F"/>
                </a:solidFill>
                <a:latin typeface="Arial"/>
                <a:cs typeface="Arial"/>
              </a:rPr>
              <a:t>2 </a:t>
            </a:r>
            <a:r>
              <a:rPr sz="1400" b="1" spc="-5" dirty="0">
                <a:solidFill>
                  <a:srgbClr val="E1000F"/>
                </a:solidFill>
                <a:latin typeface="Arial"/>
                <a:cs typeface="Arial"/>
              </a:rPr>
              <a:t>ans </a:t>
            </a:r>
            <a:r>
              <a:rPr sz="1400" spc="-5" dirty="0">
                <a:latin typeface="Arial"/>
                <a:cs typeface="Arial"/>
              </a:rPr>
              <a:t>au lycée pour préparer au </a:t>
            </a:r>
            <a:r>
              <a:rPr sz="1400" dirty="0">
                <a:latin typeface="Arial"/>
                <a:cs typeface="Arial"/>
              </a:rPr>
              <a:t>concours </a:t>
            </a:r>
            <a:r>
              <a:rPr sz="1400" spc="-5" dirty="0">
                <a:latin typeface="Arial"/>
                <a:cs typeface="Arial"/>
              </a:rPr>
              <a:t>d’entrée </a:t>
            </a:r>
            <a:r>
              <a:rPr sz="1400" spc="-295" dirty="0">
                <a:latin typeface="Arial"/>
                <a:cs typeface="Arial"/>
              </a:rPr>
              <a:t> </a:t>
            </a:r>
            <a:r>
              <a:rPr sz="1400" spc="-5" dirty="0">
                <a:latin typeface="Arial"/>
                <a:cs typeface="Arial"/>
              </a:rPr>
              <a:t>et</a:t>
            </a:r>
            <a:r>
              <a:rPr sz="1400" spc="-10" dirty="0">
                <a:latin typeface="Arial"/>
                <a:cs typeface="Arial"/>
              </a:rPr>
              <a:t> </a:t>
            </a:r>
            <a:r>
              <a:rPr sz="1400" dirty="0">
                <a:latin typeface="Arial"/>
                <a:cs typeface="Arial"/>
              </a:rPr>
              <a:t>à</a:t>
            </a:r>
            <a:r>
              <a:rPr sz="1400" spc="-5" dirty="0">
                <a:latin typeface="Arial"/>
                <a:cs typeface="Arial"/>
              </a:rPr>
              <a:t> la </a:t>
            </a:r>
            <a:r>
              <a:rPr sz="1400" dirty="0">
                <a:latin typeface="Arial"/>
                <a:cs typeface="Arial"/>
              </a:rPr>
              <a:t>formation</a:t>
            </a:r>
            <a:r>
              <a:rPr sz="1400" spc="-5" dirty="0">
                <a:latin typeface="Arial"/>
                <a:cs typeface="Arial"/>
              </a:rPr>
              <a:t> en </a:t>
            </a:r>
            <a:r>
              <a:rPr sz="1400" dirty="0">
                <a:latin typeface="Arial"/>
                <a:cs typeface="Arial"/>
              </a:rPr>
              <a:t>Grandes </a:t>
            </a:r>
            <a:r>
              <a:rPr sz="1400" dirty="0" err="1">
                <a:latin typeface="Arial"/>
                <a:cs typeface="Arial"/>
              </a:rPr>
              <a:t>Écoles</a:t>
            </a:r>
            <a:r>
              <a:rPr lang="fr-FR" sz="1400" dirty="0" smtClean="0">
                <a:latin typeface="Arial"/>
                <a:cs typeface="Arial"/>
              </a:rPr>
              <a:t>.</a:t>
            </a:r>
            <a:r>
              <a:rPr lang="fr-FR" sz="1400" spc="-5" dirty="0">
                <a:latin typeface="Arial"/>
                <a:cs typeface="Arial"/>
              </a:rPr>
              <a:t> Il existe également des CPGE pour les séries technologiques (STMG et STI2D</a:t>
            </a:r>
            <a:r>
              <a:rPr lang="fr-FR" sz="1400" spc="-5" dirty="0" smtClean="0">
                <a:latin typeface="Arial"/>
                <a:cs typeface="Arial"/>
              </a:rPr>
              <a:t>).</a:t>
            </a:r>
            <a:endParaRPr lang="fr-FR" sz="1400" dirty="0" smtClean="0">
              <a:latin typeface="Arial"/>
              <a:cs typeface="Arial"/>
            </a:endParaRPr>
          </a:p>
          <a:p>
            <a:pPr marL="12700" marR="5080">
              <a:lnSpc>
                <a:spcPct val="100000"/>
              </a:lnSpc>
              <a:spcBef>
                <a:spcPts val="100"/>
              </a:spcBef>
              <a:buClr>
                <a:srgbClr val="E1000F"/>
              </a:buClr>
              <a:buChar char="&gt;"/>
              <a:tabLst>
                <a:tab pos="133350" algn="l"/>
              </a:tabLst>
            </a:pPr>
            <a:endParaRPr lang="fr-FR" sz="1400" dirty="0">
              <a:latin typeface="Arial"/>
              <a:cs typeface="Arial"/>
            </a:endParaRPr>
          </a:p>
          <a:p>
            <a:pPr marL="12700" marR="5080">
              <a:spcBef>
                <a:spcPts val="100"/>
              </a:spcBef>
              <a:buClr>
                <a:srgbClr val="E1000F"/>
              </a:buClr>
              <a:buFontTx/>
              <a:buChar char="&gt;"/>
              <a:tabLst>
                <a:tab pos="133350" algn="l"/>
              </a:tabLst>
            </a:pPr>
            <a:r>
              <a:rPr lang="fr-FR" sz="1400" dirty="0">
                <a:latin typeface="Arial"/>
                <a:cs typeface="Arial"/>
              </a:rPr>
              <a:t> </a:t>
            </a:r>
            <a:r>
              <a:rPr lang="fr-FR" sz="1400" spc="-5" dirty="0">
                <a:latin typeface="Arial"/>
                <a:cs typeface="Arial"/>
              </a:rPr>
              <a:t>La formation est</a:t>
            </a:r>
            <a:r>
              <a:rPr lang="fr-FR" sz="1400" spc="-25" dirty="0">
                <a:solidFill>
                  <a:srgbClr val="E1000F"/>
                </a:solidFill>
                <a:latin typeface="Arial"/>
                <a:cs typeface="Arial"/>
              </a:rPr>
              <a:t> </a:t>
            </a:r>
            <a:r>
              <a:rPr lang="fr-FR" sz="1400" b="1" spc="-5" dirty="0">
                <a:solidFill>
                  <a:srgbClr val="E1000F"/>
                </a:solidFill>
                <a:latin typeface="Arial"/>
                <a:cs typeface="Arial"/>
              </a:rPr>
              <a:t>sélective</a:t>
            </a:r>
            <a:r>
              <a:rPr lang="fr-FR" sz="1400" dirty="0">
                <a:latin typeface="Arial"/>
                <a:cs typeface="Arial"/>
              </a:rPr>
              <a:t>. Le</a:t>
            </a:r>
            <a:r>
              <a:rPr lang="fr-FR" sz="1400" spc="-20" dirty="0">
                <a:latin typeface="Arial"/>
                <a:cs typeface="Arial"/>
              </a:rPr>
              <a:t> </a:t>
            </a:r>
            <a:r>
              <a:rPr lang="fr-FR" sz="1400" dirty="0">
                <a:latin typeface="Arial"/>
                <a:cs typeface="Arial"/>
              </a:rPr>
              <a:t>rythme est</a:t>
            </a:r>
            <a:r>
              <a:rPr lang="fr-FR" sz="1400" spc="-15" dirty="0">
                <a:latin typeface="Arial"/>
                <a:cs typeface="Arial"/>
              </a:rPr>
              <a:t> </a:t>
            </a:r>
            <a:r>
              <a:rPr lang="fr-FR" sz="1400" dirty="0">
                <a:latin typeface="Arial"/>
                <a:cs typeface="Arial"/>
              </a:rPr>
              <a:t>très</a:t>
            </a:r>
            <a:r>
              <a:rPr lang="fr-FR" sz="1400" spc="-20" dirty="0">
                <a:latin typeface="Arial"/>
                <a:cs typeface="Arial"/>
              </a:rPr>
              <a:t> </a:t>
            </a:r>
            <a:r>
              <a:rPr lang="fr-FR" sz="1400" dirty="0">
                <a:latin typeface="Arial"/>
                <a:cs typeface="Arial"/>
              </a:rPr>
              <a:t>soutenu </a:t>
            </a:r>
            <a:r>
              <a:rPr lang="fr-FR" sz="1400" spc="-290" dirty="0">
                <a:latin typeface="Arial"/>
                <a:cs typeface="Arial"/>
              </a:rPr>
              <a:t> </a:t>
            </a:r>
            <a:r>
              <a:rPr lang="fr-FR" sz="1400" spc="-5" dirty="0">
                <a:latin typeface="Arial"/>
                <a:cs typeface="Arial"/>
              </a:rPr>
              <a:t>et</a:t>
            </a:r>
            <a:r>
              <a:rPr lang="fr-FR" sz="1400" spc="-10" dirty="0">
                <a:latin typeface="Arial"/>
                <a:cs typeface="Arial"/>
              </a:rPr>
              <a:t> la </a:t>
            </a:r>
            <a:r>
              <a:rPr lang="fr-FR" sz="1400" dirty="0">
                <a:latin typeface="Arial"/>
                <a:cs typeface="Arial"/>
              </a:rPr>
              <a:t>charge </a:t>
            </a:r>
            <a:r>
              <a:rPr lang="fr-FR" sz="1400" spc="-5" dirty="0">
                <a:latin typeface="Arial"/>
                <a:cs typeface="Arial"/>
              </a:rPr>
              <a:t>de</a:t>
            </a:r>
            <a:r>
              <a:rPr lang="fr-FR" sz="1400" spc="-10" dirty="0">
                <a:latin typeface="Arial"/>
                <a:cs typeface="Arial"/>
              </a:rPr>
              <a:t> </a:t>
            </a:r>
            <a:r>
              <a:rPr lang="fr-FR" sz="1400" dirty="0">
                <a:latin typeface="Arial"/>
                <a:cs typeface="Arial"/>
              </a:rPr>
              <a:t>travail </a:t>
            </a:r>
            <a:r>
              <a:rPr lang="fr-FR" sz="1400" spc="-5" dirty="0">
                <a:latin typeface="Arial"/>
                <a:cs typeface="Arial"/>
              </a:rPr>
              <a:t>importante</a:t>
            </a:r>
            <a:r>
              <a:rPr lang="fr-FR" sz="1400" spc="-5" dirty="0" smtClean="0">
                <a:latin typeface="Arial"/>
                <a:cs typeface="Arial"/>
              </a:rPr>
              <a:t>.</a:t>
            </a:r>
          </a:p>
          <a:p>
            <a:pPr marL="12700" marR="5080">
              <a:spcBef>
                <a:spcPts val="100"/>
              </a:spcBef>
              <a:buClr>
                <a:srgbClr val="E1000F"/>
              </a:buClr>
              <a:buFontTx/>
              <a:buChar char="&gt;"/>
              <a:tabLst>
                <a:tab pos="133350" algn="l"/>
              </a:tabLst>
            </a:pPr>
            <a:endParaRPr lang="fr-FR" sz="1400" spc="-5" dirty="0">
              <a:latin typeface="Arial"/>
              <a:cs typeface="Arial"/>
            </a:endParaRPr>
          </a:p>
          <a:p>
            <a:pPr marL="12700" marR="5080">
              <a:spcBef>
                <a:spcPts val="100"/>
              </a:spcBef>
              <a:buClr>
                <a:srgbClr val="E1000F"/>
              </a:buClr>
              <a:buFontTx/>
              <a:buChar char="&gt;"/>
              <a:tabLst>
                <a:tab pos="133350" algn="l"/>
              </a:tabLst>
            </a:pPr>
            <a:r>
              <a:rPr lang="fr-FR" sz="1400" spc="-5" dirty="0">
                <a:latin typeface="Arial"/>
                <a:cs typeface="Arial"/>
              </a:rPr>
              <a:t> Pour candidater à cette formation, il faut s’inscrire et remplir un dossier sur </a:t>
            </a:r>
            <a:r>
              <a:rPr lang="fr-FR" sz="1400" spc="-5" dirty="0" err="1">
                <a:latin typeface="Arial"/>
                <a:cs typeface="Arial"/>
              </a:rPr>
              <a:t>Parcoursup</a:t>
            </a:r>
            <a:r>
              <a:rPr lang="fr-FR" sz="1400" spc="-5" dirty="0" smtClean="0">
                <a:latin typeface="Arial"/>
                <a:cs typeface="Arial"/>
              </a:rPr>
              <a:t>. Une inscription en licence sera également demandée en cours d’année.</a:t>
            </a:r>
          </a:p>
          <a:p>
            <a:pPr marL="12700" marR="5080">
              <a:spcBef>
                <a:spcPts val="100"/>
              </a:spcBef>
              <a:buClr>
                <a:srgbClr val="E1000F"/>
              </a:buClr>
              <a:buFontTx/>
              <a:buChar char="&gt;"/>
              <a:tabLst>
                <a:tab pos="133350" algn="l"/>
              </a:tabLst>
            </a:pPr>
            <a:endParaRPr sz="1400" dirty="0">
              <a:latin typeface="Arial"/>
              <a:cs typeface="Arial"/>
            </a:endParaRPr>
          </a:p>
        </p:txBody>
      </p:sp>
      <p:sp>
        <p:nvSpPr>
          <p:cNvPr id="14" name="object 14"/>
          <p:cNvSpPr txBox="1"/>
          <p:nvPr/>
        </p:nvSpPr>
        <p:spPr>
          <a:xfrm>
            <a:off x="989276" y="3873500"/>
            <a:ext cx="1761489" cy="203902"/>
          </a:xfrm>
          <a:prstGeom prst="rect">
            <a:avLst/>
          </a:prstGeom>
          <a:solidFill>
            <a:srgbClr val="E5E5E5"/>
          </a:solidFill>
        </p:spPr>
        <p:txBody>
          <a:bodyPr vert="horz" wrap="square" lIns="0" tIns="19050" rIns="0" bIns="0" rtlCol="0">
            <a:spAutoFit/>
          </a:bodyPr>
          <a:lstStyle/>
          <a:p>
            <a:pPr marL="41910">
              <a:lnSpc>
                <a:spcPct val="100000"/>
              </a:lnSpc>
              <a:spcBef>
                <a:spcPts val="150"/>
              </a:spcBef>
            </a:pPr>
            <a:r>
              <a:rPr sz="1200" b="1" spc="-5" dirty="0">
                <a:latin typeface="Arial"/>
                <a:cs typeface="Arial"/>
              </a:rPr>
              <a:t>CPGE</a:t>
            </a:r>
            <a:r>
              <a:rPr sz="1200" b="1" spc="270" dirty="0">
                <a:latin typeface="Arial"/>
                <a:cs typeface="Arial"/>
              </a:rPr>
              <a:t> </a:t>
            </a:r>
            <a:r>
              <a:rPr sz="1200" b="1" dirty="0">
                <a:latin typeface="Arial"/>
                <a:cs typeface="Arial"/>
              </a:rPr>
              <a:t>ÉCONOMIQUES</a:t>
            </a:r>
          </a:p>
        </p:txBody>
      </p:sp>
      <p:sp>
        <p:nvSpPr>
          <p:cNvPr id="15" name="object 15"/>
          <p:cNvSpPr txBox="1"/>
          <p:nvPr/>
        </p:nvSpPr>
        <p:spPr>
          <a:xfrm>
            <a:off x="989276" y="4114800"/>
            <a:ext cx="6978220" cy="197490"/>
          </a:xfrm>
          <a:prstGeom prst="rect">
            <a:avLst/>
          </a:prstGeom>
        </p:spPr>
        <p:txBody>
          <a:bodyPr vert="horz" wrap="square" lIns="0" tIns="12700" rIns="0" bIns="0" rtlCol="0">
            <a:spAutoFit/>
          </a:bodyPr>
          <a:lstStyle/>
          <a:p>
            <a:pPr marL="12700" marR="5080">
              <a:lnSpc>
                <a:spcPct val="100000"/>
              </a:lnSpc>
              <a:spcBef>
                <a:spcPts val="100"/>
              </a:spcBef>
            </a:pPr>
            <a:r>
              <a:rPr sz="1200" b="1" i="1" dirty="0">
                <a:latin typeface="Arial-BoldItalicMT"/>
                <a:cs typeface="Arial-BoldItalicMT"/>
              </a:rPr>
              <a:t>Objectif</a:t>
            </a:r>
            <a:r>
              <a:rPr sz="1200" b="1" i="1" spc="-10" dirty="0">
                <a:latin typeface="Arial-BoldItalicMT"/>
                <a:cs typeface="Arial-BoldItalicMT"/>
              </a:rPr>
              <a:t> </a:t>
            </a:r>
            <a:r>
              <a:rPr sz="1200" b="1" i="1" dirty="0">
                <a:latin typeface="Arial-BoldItalicMT"/>
                <a:cs typeface="Arial-BoldItalicMT"/>
              </a:rPr>
              <a:t>:</a:t>
            </a:r>
            <a:r>
              <a:rPr sz="1200" b="1" i="1" spc="-15" dirty="0">
                <a:latin typeface="Arial-BoldItalicMT"/>
                <a:cs typeface="Arial-BoldItalicMT"/>
              </a:rPr>
              <a:t> </a:t>
            </a:r>
            <a:r>
              <a:rPr sz="1200" spc="-5" dirty="0">
                <a:latin typeface="Arial"/>
                <a:cs typeface="Arial"/>
              </a:rPr>
              <a:t>écoles</a:t>
            </a:r>
            <a:r>
              <a:rPr sz="1200" spc="-15" dirty="0">
                <a:latin typeface="Arial"/>
                <a:cs typeface="Arial"/>
              </a:rPr>
              <a:t> </a:t>
            </a:r>
            <a:r>
              <a:rPr sz="1200" dirty="0">
                <a:latin typeface="Arial"/>
                <a:cs typeface="Arial"/>
              </a:rPr>
              <a:t>supérieures</a:t>
            </a:r>
            <a:r>
              <a:rPr sz="1200" spc="-10" dirty="0">
                <a:latin typeface="Arial"/>
                <a:cs typeface="Arial"/>
              </a:rPr>
              <a:t> </a:t>
            </a:r>
            <a:r>
              <a:rPr sz="1200" spc="-5" dirty="0">
                <a:latin typeface="Arial"/>
                <a:cs typeface="Arial"/>
              </a:rPr>
              <a:t>de</a:t>
            </a:r>
            <a:r>
              <a:rPr sz="1200" spc="-15" dirty="0">
                <a:latin typeface="Arial"/>
                <a:cs typeface="Arial"/>
              </a:rPr>
              <a:t> </a:t>
            </a:r>
            <a:r>
              <a:rPr sz="1200" dirty="0">
                <a:latin typeface="Arial"/>
                <a:cs typeface="Arial"/>
              </a:rPr>
              <a:t>commerce</a:t>
            </a:r>
            <a:r>
              <a:rPr sz="1200" spc="-10" dirty="0">
                <a:latin typeface="Arial"/>
                <a:cs typeface="Arial"/>
              </a:rPr>
              <a:t> </a:t>
            </a:r>
            <a:r>
              <a:rPr sz="1200" spc="-5" dirty="0">
                <a:latin typeface="Arial"/>
                <a:cs typeface="Arial"/>
              </a:rPr>
              <a:t>et</a:t>
            </a:r>
            <a:r>
              <a:rPr sz="1200" spc="-15" dirty="0">
                <a:latin typeface="Arial"/>
                <a:cs typeface="Arial"/>
              </a:rPr>
              <a:t> </a:t>
            </a:r>
            <a:r>
              <a:rPr sz="1200" spc="-5" dirty="0">
                <a:latin typeface="Arial"/>
                <a:cs typeface="Arial"/>
              </a:rPr>
              <a:t>de</a:t>
            </a:r>
            <a:r>
              <a:rPr sz="1200" spc="-15" dirty="0">
                <a:latin typeface="Arial"/>
                <a:cs typeface="Arial"/>
              </a:rPr>
              <a:t> </a:t>
            </a:r>
            <a:r>
              <a:rPr sz="1200" dirty="0">
                <a:latin typeface="Arial"/>
                <a:cs typeface="Arial"/>
              </a:rPr>
              <a:t>management, </a:t>
            </a:r>
            <a:r>
              <a:rPr sz="1200" spc="-290" dirty="0">
                <a:latin typeface="Arial"/>
                <a:cs typeface="Arial"/>
              </a:rPr>
              <a:t> </a:t>
            </a:r>
            <a:r>
              <a:rPr sz="1200" dirty="0">
                <a:latin typeface="Arial"/>
                <a:cs typeface="Arial"/>
              </a:rPr>
              <a:t>ENS</a:t>
            </a:r>
            <a:r>
              <a:rPr lang="fr-FR" sz="1200" dirty="0">
                <a:latin typeface="Arial"/>
                <a:cs typeface="Arial"/>
              </a:rPr>
              <a:t>*</a:t>
            </a:r>
            <a:r>
              <a:rPr sz="1200" spc="-5" dirty="0">
                <a:latin typeface="Arial"/>
                <a:cs typeface="Arial"/>
              </a:rPr>
              <a:t> Cachan…</a:t>
            </a:r>
            <a:endParaRPr sz="1200" dirty="0">
              <a:latin typeface="Arial"/>
              <a:cs typeface="Arial"/>
            </a:endParaRPr>
          </a:p>
        </p:txBody>
      </p:sp>
      <p:sp>
        <p:nvSpPr>
          <p:cNvPr id="16" name="object 16"/>
          <p:cNvSpPr txBox="1"/>
          <p:nvPr/>
        </p:nvSpPr>
        <p:spPr>
          <a:xfrm>
            <a:off x="1013297" y="4559300"/>
            <a:ext cx="1583690" cy="203902"/>
          </a:xfrm>
          <a:prstGeom prst="rect">
            <a:avLst/>
          </a:prstGeom>
          <a:solidFill>
            <a:srgbClr val="E5E5E5"/>
          </a:solidFill>
        </p:spPr>
        <p:txBody>
          <a:bodyPr vert="horz" wrap="square" lIns="0" tIns="19050" rIns="0" bIns="0" rtlCol="0">
            <a:spAutoFit/>
          </a:bodyPr>
          <a:lstStyle/>
          <a:p>
            <a:pPr marL="41910">
              <a:lnSpc>
                <a:spcPct val="100000"/>
              </a:lnSpc>
              <a:spcBef>
                <a:spcPts val="150"/>
              </a:spcBef>
            </a:pPr>
            <a:r>
              <a:rPr sz="1200" b="1" spc="-5" dirty="0">
                <a:latin typeface="Arial"/>
                <a:cs typeface="Arial"/>
              </a:rPr>
              <a:t>CPGE</a:t>
            </a:r>
            <a:r>
              <a:rPr sz="1200" b="1" spc="270" dirty="0">
                <a:latin typeface="Arial"/>
                <a:cs typeface="Arial"/>
              </a:rPr>
              <a:t> </a:t>
            </a:r>
            <a:r>
              <a:rPr sz="1200" b="1" spc="-5" dirty="0">
                <a:latin typeface="Arial"/>
                <a:cs typeface="Arial"/>
              </a:rPr>
              <a:t>LITTÉRAIRES</a:t>
            </a:r>
            <a:endParaRPr sz="1200" b="1" dirty="0">
              <a:latin typeface="Arial"/>
              <a:cs typeface="Arial"/>
            </a:endParaRPr>
          </a:p>
        </p:txBody>
      </p:sp>
      <p:sp>
        <p:nvSpPr>
          <p:cNvPr id="17" name="object 17"/>
          <p:cNvSpPr txBox="1"/>
          <p:nvPr/>
        </p:nvSpPr>
        <p:spPr>
          <a:xfrm>
            <a:off x="989275" y="4805680"/>
            <a:ext cx="7399073" cy="566822"/>
          </a:xfrm>
          <a:prstGeom prst="rect">
            <a:avLst/>
          </a:prstGeom>
        </p:spPr>
        <p:txBody>
          <a:bodyPr vert="horz" wrap="square" lIns="0" tIns="12700" rIns="0" bIns="0" rtlCol="0">
            <a:spAutoFit/>
          </a:bodyPr>
          <a:lstStyle/>
          <a:p>
            <a:pPr marL="12700" marR="5080">
              <a:lnSpc>
                <a:spcPct val="100000"/>
              </a:lnSpc>
              <a:spcBef>
                <a:spcPts val="100"/>
              </a:spcBef>
            </a:pPr>
            <a:r>
              <a:rPr sz="1200" b="1" i="1" dirty="0">
                <a:latin typeface="Arial-BoldItalicMT"/>
                <a:cs typeface="Arial-BoldItalicMT"/>
              </a:rPr>
              <a:t>Objectif</a:t>
            </a:r>
            <a:r>
              <a:rPr sz="1200" b="1" i="1" spc="-10" dirty="0">
                <a:latin typeface="Arial-BoldItalicMT"/>
                <a:cs typeface="Arial-BoldItalicMT"/>
              </a:rPr>
              <a:t> </a:t>
            </a:r>
            <a:r>
              <a:rPr sz="1200" b="1" i="1" dirty="0">
                <a:latin typeface="Arial-BoldItalicMT"/>
                <a:cs typeface="Arial-BoldItalicMT"/>
              </a:rPr>
              <a:t>:</a:t>
            </a:r>
            <a:r>
              <a:rPr sz="1200" b="1" i="1" spc="-15" dirty="0">
                <a:latin typeface="Arial-BoldItalicMT"/>
                <a:cs typeface="Arial-BoldItalicMT"/>
              </a:rPr>
              <a:t> </a:t>
            </a:r>
            <a:r>
              <a:rPr sz="1200" dirty="0">
                <a:latin typeface="Arial"/>
                <a:cs typeface="Arial"/>
              </a:rPr>
              <a:t>ENS*,</a:t>
            </a:r>
            <a:r>
              <a:rPr sz="1200" spc="-10" dirty="0">
                <a:latin typeface="Arial"/>
                <a:cs typeface="Arial"/>
              </a:rPr>
              <a:t> </a:t>
            </a:r>
            <a:r>
              <a:rPr sz="1200" dirty="0">
                <a:latin typeface="Arial"/>
                <a:cs typeface="Arial"/>
              </a:rPr>
              <a:t>IEP**,</a:t>
            </a:r>
            <a:r>
              <a:rPr sz="1200" spc="-5" dirty="0">
                <a:latin typeface="Arial"/>
                <a:cs typeface="Arial"/>
              </a:rPr>
              <a:t> écoles</a:t>
            </a:r>
            <a:r>
              <a:rPr sz="1200" spc="-15" dirty="0">
                <a:latin typeface="Arial"/>
                <a:cs typeface="Arial"/>
              </a:rPr>
              <a:t> </a:t>
            </a:r>
            <a:r>
              <a:rPr sz="1200" spc="-5" dirty="0">
                <a:latin typeface="Arial"/>
                <a:cs typeface="Arial"/>
              </a:rPr>
              <a:t>de</a:t>
            </a:r>
            <a:r>
              <a:rPr sz="1200" spc="-15" dirty="0">
                <a:latin typeface="Arial"/>
                <a:cs typeface="Arial"/>
              </a:rPr>
              <a:t> </a:t>
            </a:r>
            <a:r>
              <a:rPr sz="1200" dirty="0">
                <a:latin typeface="Arial"/>
                <a:cs typeface="Arial"/>
              </a:rPr>
              <a:t>commerce</a:t>
            </a:r>
            <a:r>
              <a:rPr sz="1200" spc="-10" dirty="0">
                <a:latin typeface="Arial"/>
                <a:cs typeface="Arial"/>
              </a:rPr>
              <a:t> </a:t>
            </a:r>
            <a:r>
              <a:rPr sz="1200" spc="-5" dirty="0">
                <a:latin typeface="Arial"/>
                <a:cs typeface="Arial"/>
              </a:rPr>
              <a:t>et</a:t>
            </a:r>
            <a:r>
              <a:rPr sz="1200" spc="-10" dirty="0">
                <a:latin typeface="Arial"/>
                <a:cs typeface="Arial"/>
              </a:rPr>
              <a:t> </a:t>
            </a:r>
            <a:r>
              <a:rPr sz="1200" spc="-5" dirty="0">
                <a:latin typeface="Arial"/>
                <a:cs typeface="Arial"/>
              </a:rPr>
              <a:t>de</a:t>
            </a:r>
            <a:r>
              <a:rPr sz="1200" spc="-15" dirty="0">
                <a:latin typeface="Arial"/>
                <a:cs typeface="Arial"/>
              </a:rPr>
              <a:t> </a:t>
            </a:r>
            <a:r>
              <a:rPr sz="1200" dirty="0">
                <a:latin typeface="Arial"/>
                <a:cs typeface="Arial"/>
              </a:rPr>
              <a:t>management, </a:t>
            </a:r>
            <a:r>
              <a:rPr sz="1200" spc="-290" dirty="0">
                <a:latin typeface="Arial"/>
                <a:cs typeface="Arial"/>
              </a:rPr>
              <a:t> </a:t>
            </a:r>
            <a:r>
              <a:rPr sz="1200" spc="-5" dirty="0">
                <a:latin typeface="Arial"/>
                <a:cs typeface="Arial"/>
              </a:rPr>
              <a:t>écoles</a:t>
            </a:r>
            <a:r>
              <a:rPr sz="1200" spc="-10" dirty="0">
                <a:latin typeface="Arial"/>
                <a:cs typeface="Arial"/>
              </a:rPr>
              <a:t> </a:t>
            </a:r>
            <a:r>
              <a:rPr sz="1200" spc="-5" dirty="0">
                <a:latin typeface="Arial"/>
                <a:cs typeface="Arial"/>
              </a:rPr>
              <a:t>d’interprétariat</a:t>
            </a:r>
            <a:r>
              <a:rPr sz="1200" spc="-10" dirty="0">
                <a:latin typeface="Arial"/>
                <a:cs typeface="Arial"/>
              </a:rPr>
              <a:t> </a:t>
            </a:r>
            <a:r>
              <a:rPr sz="1200" spc="-5" dirty="0">
                <a:latin typeface="Arial"/>
                <a:cs typeface="Arial"/>
              </a:rPr>
              <a:t>et</a:t>
            </a:r>
            <a:r>
              <a:rPr sz="1200" spc="-10" dirty="0">
                <a:latin typeface="Arial"/>
                <a:cs typeface="Arial"/>
              </a:rPr>
              <a:t> </a:t>
            </a:r>
            <a:r>
              <a:rPr sz="1200" spc="-5" dirty="0">
                <a:latin typeface="Arial"/>
                <a:cs typeface="Arial"/>
              </a:rPr>
              <a:t>de</a:t>
            </a:r>
            <a:r>
              <a:rPr sz="1200" spc="-10" dirty="0">
                <a:latin typeface="Arial"/>
                <a:cs typeface="Arial"/>
              </a:rPr>
              <a:t> </a:t>
            </a:r>
            <a:r>
              <a:rPr sz="1200" dirty="0">
                <a:latin typeface="Arial"/>
                <a:cs typeface="Arial"/>
              </a:rPr>
              <a:t>traduction,</a:t>
            </a:r>
            <a:r>
              <a:rPr sz="1200" spc="-5" dirty="0">
                <a:latin typeface="Arial"/>
                <a:cs typeface="Arial"/>
              </a:rPr>
              <a:t> écoles</a:t>
            </a:r>
            <a:r>
              <a:rPr sz="1200" spc="-10" dirty="0">
                <a:latin typeface="Arial"/>
                <a:cs typeface="Arial"/>
              </a:rPr>
              <a:t> </a:t>
            </a:r>
            <a:r>
              <a:rPr sz="1200" spc="-5" dirty="0">
                <a:latin typeface="Arial"/>
                <a:cs typeface="Arial"/>
              </a:rPr>
              <a:t>de</a:t>
            </a:r>
            <a:r>
              <a:rPr sz="1200" spc="-10" dirty="0">
                <a:latin typeface="Arial"/>
                <a:cs typeface="Arial"/>
              </a:rPr>
              <a:t> </a:t>
            </a:r>
            <a:r>
              <a:rPr sz="1200" spc="-5" dirty="0">
                <a:latin typeface="Arial"/>
                <a:cs typeface="Arial"/>
              </a:rPr>
              <a:t>journalisme</a:t>
            </a:r>
            <a:endParaRPr sz="1200" dirty="0">
              <a:latin typeface="Arial"/>
              <a:cs typeface="Arial"/>
            </a:endParaRPr>
          </a:p>
          <a:p>
            <a:pPr marL="12700">
              <a:lnSpc>
                <a:spcPct val="100000"/>
              </a:lnSpc>
            </a:pPr>
            <a:r>
              <a:rPr sz="1200" spc="-5" dirty="0">
                <a:latin typeface="Arial"/>
                <a:cs typeface="Arial"/>
              </a:rPr>
              <a:t>ou</a:t>
            </a:r>
            <a:r>
              <a:rPr sz="1200" spc="-35" dirty="0">
                <a:latin typeface="Arial"/>
                <a:cs typeface="Arial"/>
              </a:rPr>
              <a:t> </a:t>
            </a:r>
            <a:r>
              <a:rPr sz="1200" spc="-5" dirty="0">
                <a:latin typeface="Arial"/>
                <a:cs typeface="Arial"/>
              </a:rPr>
              <a:t>de</a:t>
            </a:r>
            <a:r>
              <a:rPr sz="1200" spc="-35" dirty="0">
                <a:latin typeface="Arial"/>
                <a:cs typeface="Arial"/>
              </a:rPr>
              <a:t> </a:t>
            </a:r>
            <a:r>
              <a:rPr sz="1200" dirty="0">
                <a:latin typeface="Arial"/>
                <a:cs typeface="Arial"/>
              </a:rPr>
              <a:t>communication…</a:t>
            </a:r>
          </a:p>
        </p:txBody>
      </p:sp>
      <p:sp>
        <p:nvSpPr>
          <p:cNvPr id="18" name="object 18"/>
          <p:cNvSpPr txBox="1"/>
          <p:nvPr/>
        </p:nvSpPr>
        <p:spPr>
          <a:xfrm>
            <a:off x="1000228" y="5473700"/>
            <a:ext cx="1770380" cy="203902"/>
          </a:xfrm>
          <a:prstGeom prst="rect">
            <a:avLst/>
          </a:prstGeom>
          <a:solidFill>
            <a:srgbClr val="E5E5E5"/>
          </a:solidFill>
        </p:spPr>
        <p:txBody>
          <a:bodyPr vert="horz" wrap="square" lIns="0" tIns="19050" rIns="0" bIns="0" rtlCol="0">
            <a:spAutoFit/>
          </a:bodyPr>
          <a:lstStyle/>
          <a:p>
            <a:pPr marL="41910">
              <a:lnSpc>
                <a:spcPct val="100000"/>
              </a:lnSpc>
              <a:spcBef>
                <a:spcPts val="150"/>
              </a:spcBef>
            </a:pPr>
            <a:r>
              <a:rPr sz="1200" b="1" spc="-5" dirty="0">
                <a:latin typeface="Arial"/>
                <a:cs typeface="Arial"/>
              </a:rPr>
              <a:t>CPGE</a:t>
            </a:r>
            <a:r>
              <a:rPr sz="1200" b="1" spc="270" dirty="0">
                <a:latin typeface="Arial"/>
                <a:cs typeface="Arial"/>
              </a:rPr>
              <a:t> </a:t>
            </a:r>
            <a:r>
              <a:rPr sz="1200" b="1" dirty="0">
                <a:latin typeface="Arial"/>
                <a:cs typeface="Arial"/>
              </a:rPr>
              <a:t>SCIENTIFIQUES</a:t>
            </a:r>
          </a:p>
        </p:txBody>
      </p:sp>
      <p:sp>
        <p:nvSpPr>
          <p:cNvPr id="19" name="object 19"/>
          <p:cNvSpPr txBox="1"/>
          <p:nvPr/>
        </p:nvSpPr>
        <p:spPr>
          <a:xfrm>
            <a:off x="996950" y="5574372"/>
            <a:ext cx="6970546" cy="580286"/>
          </a:xfrm>
          <a:prstGeom prst="rect">
            <a:avLst/>
          </a:prstGeom>
        </p:spPr>
        <p:txBody>
          <a:bodyPr vert="horz" wrap="square" lIns="0" tIns="107314" rIns="0" bIns="0" rtlCol="0">
            <a:spAutoFit/>
          </a:bodyPr>
          <a:lstStyle/>
          <a:p>
            <a:pPr marL="12700">
              <a:lnSpc>
                <a:spcPct val="100000"/>
              </a:lnSpc>
              <a:spcBef>
                <a:spcPts val="844"/>
              </a:spcBef>
            </a:pPr>
            <a:r>
              <a:rPr sz="1200" b="1" i="1" dirty="0">
                <a:latin typeface="Arial-BoldItalicMT"/>
                <a:cs typeface="Arial-BoldItalicMT"/>
              </a:rPr>
              <a:t>Objectif</a:t>
            </a:r>
            <a:r>
              <a:rPr sz="1200" b="1" i="1" spc="-15" dirty="0">
                <a:latin typeface="Arial-BoldItalicMT"/>
                <a:cs typeface="Arial-BoldItalicMT"/>
              </a:rPr>
              <a:t> </a:t>
            </a:r>
            <a:r>
              <a:rPr sz="1200" b="1" i="1" dirty="0">
                <a:latin typeface="Arial-BoldItalicMT"/>
                <a:cs typeface="Arial-BoldItalicMT"/>
              </a:rPr>
              <a:t>:</a:t>
            </a:r>
            <a:r>
              <a:rPr sz="1200" b="1" i="1" spc="-15" dirty="0">
                <a:latin typeface="Arial-BoldItalicMT"/>
                <a:cs typeface="Arial-BoldItalicMT"/>
              </a:rPr>
              <a:t> </a:t>
            </a:r>
            <a:r>
              <a:rPr sz="1200" spc="-5" dirty="0">
                <a:latin typeface="Arial"/>
                <a:cs typeface="Arial"/>
              </a:rPr>
              <a:t>écoles</a:t>
            </a:r>
            <a:r>
              <a:rPr sz="1200" spc="-20" dirty="0">
                <a:latin typeface="Arial"/>
                <a:cs typeface="Arial"/>
              </a:rPr>
              <a:t> </a:t>
            </a:r>
            <a:r>
              <a:rPr sz="1200" spc="-5" dirty="0">
                <a:latin typeface="Arial"/>
                <a:cs typeface="Arial"/>
              </a:rPr>
              <a:t>d’ingénieurs,</a:t>
            </a:r>
            <a:r>
              <a:rPr sz="1200" spc="-15" dirty="0">
                <a:latin typeface="Arial"/>
                <a:cs typeface="Arial"/>
              </a:rPr>
              <a:t> </a:t>
            </a:r>
            <a:r>
              <a:rPr sz="1200" spc="-5" dirty="0">
                <a:latin typeface="Arial"/>
                <a:cs typeface="Arial"/>
              </a:rPr>
              <a:t>écoles</a:t>
            </a:r>
            <a:r>
              <a:rPr sz="1200" spc="-15" dirty="0">
                <a:latin typeface="Arial"/>
                <a:cs typeface="Arial"/>
              </a:rPr>
              <a:t> </a:t>
            </a:r>
            <a:r>
              <a:rPr sz="1200" dirty="0">
                <a:latin typeface="Arial"/>
                <a:cs typeface="Arial"/>
              </a:rPr>
              <a:t>vétérinaires,</a:t>
            </a:r>
            <a:r>
              <a:rPr sz="1200" spc="-15" dirty="0">
                <a:latin typeface="Arial"/>
                <a:cs typeface="Arial"/>
              </a:rPr>
              <a:t> </a:t>
            </a:r>
            <a:r>
              <a:rPr sz="1200" dirty="0">
                <a:latin typeface="Arial"/>
                <a:cs typeface="Arial"/>
              </a:rPr>
              <a:t>ENS</a:t>
            </a:r>
            <a:r>
              <a:rPr lang="fr-FR" sz="1200" dirty="0">
                <a:latin typeface="Arial"/>
                <a:cs typeface="Arial"/>
              </a:rPr>
              <a:t>*</a:t>
            </a:r>
            <a:r>
              <a:rPr sz="1200" dirty="0" smtClean="0">
                <a:latin typeface="Arial"/>
                <a:cs typeface="Arial"/>
              </a:rPr>
              <a:t>…</a:t>
            </a:r>
            <a:endParaRPr lang="fr-FR" sz="1200" dirty="0" smtClean="0">
              <a:latin typeface="Arial"/>
              <a:cs typeface="Arial"/>
            </a:endParaRPr>
          </a:p>
          <a:p>
            <a:pPr marL="12700">
              <a:lnSpc>
                <a:spcPct val="100000"/>
              </a:lnSpc>
              <a:spcBef>
                <a:spcPts val="844"/>
              </a:spcBef>
            </a:pPr>
            <a:endParaRPr sz="1200" dirty="0">
              <a:latin typeface="Arial"/>
              <a:cs typeface="Arial"/>
            </a:endParaRPr>
          </a:p>
        </p:txBody>
      </p:sp>
      <p:sp>
        <p:nvSpPr>
          <p:cNvPr id="22" name="ZoneTexte 21">
            <a:extLst>
              <a:ext uri="{FF2B5EF4-FFF2-40B4-BE49-F238E27FC236}">
                <a16:creationId xmlns:a16="http://schemas.microsoft.com/office/drawing/2014/main" xmlns="" id="{7E419450-2648-46D4-96E3-923B213B186D}"/>
              </a:ext>
            </a:extLst>
          </p:cNvPr>
          <p:cNvSpPr txBox="1"/>
          <p:nvPr/>
        </p:nvSpPr>
        <p:spPr>
          <a:xfrm>
            <a:off x="3655661" y="5973038"/>
            <a:ext cx="4311835" cy="246221"/>
          </a:xfrm>
          <a:prstGeom prst="rect">
            <a:avLst/>
          </a:prstGeom>
          <a:noFill/>
        </p:spPr>
        <p:txBody>
          <a:bodyPr wrap="square" rtlCol="0">
            <a:spAutoFit/>
          </a:bodyPr>
          <a:lstStyle/>
          <a:p>
            <a:r>
              <a:rPr lang="fr-FR" sz="1000" dirty="0">
                <a:latin typeface="Arial" panose="020B0604020202020204" pitchFamily="34" charset="0"/>
                <a:cs typeface="Arial" panose="020B0604020202020204" pitchFamily="34" charset="0"/>
              </a:rPr>
              <a:t>* ENS = École Normale Supérieure / ** IEP = Institut d’Etudes Politiques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object 4"/>
          <p:cNvGrpSpPr/>
          <p:nvPr/>
        </p:nvGrpSpPr>
        <p:grpSpPr>
          <a:xfrm>
            <a:off x="1386420" y="368300"/>
            <a:ext cx="905510" cy="191135"/>
            <a:chOff x="1386420" y="368300"/>
            <a:chExt cx="905510" cy="191135"/>
          </a:xfrm>
        </p:grpSpPr>
        <p:sp>
          <p:nvSpPr>
            <p:cNvPr id="5" name="object 5"/>
            <p:cNvSpPr/>
            <p:nvPr/>
          </p:nvSpPr>
          <p:spPr>
            <a:xfrm>
              <a:off x="1576984" y="368300"/>
              <a:ext cx="714375" cy="191135"/>
            </a:xfrm>
            <a:custGeom>
              <a:avLst/>
              <a:gdLst/>
              <a:ahLst/>
              <a:cxnLst/>
              <a:rect l="l" t="t" r="r" b="b"/>
              <a:pathLst>
                <a:path w="714375" h="191134">
                  <a:moveTo>
                    <a:pt x="714375" y="0"/>
                  </a:moveTo>
                  <a:lnTo>
                    <a:pt x="0" y="0"/>
                  </a:lnTo>
                  <a:lnTo>
                    <a:pt x="0" y="190550"/>
                  </a:lnTo>
                  <a:lnTo>
                    <a:pt x="714375" y="190550"/>
                  </a:lnTo>
                  <a:lnTo>
                    <a:pt x="714375" y="0"/>
                  </a:lnTo>
                  <a:close/>
                </a:path>
              </a:pathLst>
            </a:custGeom>
            <a:solidFill>
              <a:srgbClr val="010203"/>
            </a:solidFill>
          </p:spPr>
          <p:txBody>
            <a:bodyPr wrap="square" lIns="0" tIns="0" rIns="0" bIns="0" rtlCol="0"/>
            <a:lstStyle/>
            <a:p>
              <a:endParaRPr/>
            </a:p>
          </p:txBody>
        </p:sp>
        <p:sp>
          <p:nvSpPr>
            <p:cNvPr id="6" name="object 6"/>
            <p:cNvSpPr/>
            <p:nvPr/>
          </p:nvSpPr>
          <p:spPr>
            <a:xfrm>
              <a:off x="1617433" y="405840"/>
              <a:ext cx="633730" cy="153670"/>
            </a:xfrm>
            <a:custGeom>
              <a:avLst/>
              <a:gdLst/>
              <a:ahLst/>
              <a:cxnLst/>
              <a:rect l="l" t="t" r="r" b="b"/>
              <a:pathLst>
                <a:path w="633730" h="153670">
                  <a:moveTo>
                    <a:pt x="113563" y="58966"/>
                  </a:moveTo>
                  <a:lnTo>
                    <a:pt x="109270" y="35140"/>
                  </a:lnTo>
                  <a:lnTo>
                    <a:pt x="105105" y="28613"/>
                  </a:lnTo>
                  <a:lnTo>
                    <a:pt x="97383" y="16510"/>
                  </a:lnTo>
                  <a:lnTo>
                    <a:pt x="80086" y="4851"/>
                  </a:lnTo>
                  <a:lnTo>
                    <a:pt x="80086" y="58966"/>
                  </a:lnTo>
                  <a:lnTo>
                    <a:pt x="78638" y="70307"/>
                  </a:lnTo>
                  <a:lnTo>
                    <a:pt x="74282" y="79946"/>
                  </a:lnTo>
                  <a:lnTo>
                    <a:pt x="66967" y="86626"/>
                  </a:lnTo>
                  <a:lnTo>
                    <a:pt x="56642" y="89128"/>
                  </a:lnTo>
                  <a:lnTo>
                    <a:pt x="46355" y="86868"/>
                  </a:lnTo>
                  <a:lnTo>
                    <a:pt x="39128" y="80594"/>
                  </a:lnTo>
                  <a:lnTo>
                    <a:pt x="34861" y="71043"/>
                  </a:lnTo>
                  <a:lnTo>
                    <a:pt x="33464" y="58966"/>
                  </a:lnTo>
                  <a:lnTo>
                    <a:pt x="34861" y="46875"/>
                  </a:lnTo>
                  <a:lnTo>
                    <a:pt x="39128" y="37261"/>
                  </a:lnTo>
                  <a:lnTo>
                    <a:pt x="46355" y="30911"/>
                  </a:lnTo>
                  <a:lnTo>
                    <a:pt x="56642" y="28613"/>
                  </a:lnTo>
                  <a:lnTo>
                    <a:pt x="66967" y="30937"/>
                  </a:lnTo>
                  <a:lnTo>
                    <a:pt x="74282" y="37338"/>
                  </a:lnTo>
                  <a:lnTo>
                    <a:pt x="78638" y="46964"/>
                  </a:lnTo>
                  <a:lnTo>
                    <a:pt x="80086" y="58966"/>
                  </a:lnTo>
                  <a:lnTo>
                    <a:pt x="80086" y="4851"/>
                  </a:lnTo>
                  <a:lnTo>
                    <a:pt x="79362" y="4356"/>
                  </a:lnTo>
                  <a:lnTo>
                    <a:pt x="56642" y="12"/>
                  </a:lnTo>
                  <a:lnTo>
                    <a:pt x="33985" y="4356"/>
                  </a:lnTo>
                  <a:lnTo>
                    <a:pt x="16052" y="16510"/>
                  </a:lnTo>
                  <a:lnTo>
                    <a:pt x="4241" y="35140"/>
                  </a:lnTo>
                  <a:lnTo>
                    <a:pt x="0" y="58966"/>
                  </a:lnTo>
                  <a:lnTo>
                    <a:pt x="4241" y="82778"/>
                  </a:lnTo>
                  <a:lnTo>
                    <a:pt x="16052" y="101346"/>
                  </a:lnTo>
                  <a:lnTo>
                    <a:pt x="33985" y="113423"/>
                  </a:lnTo>
                  <a:lnTo>
                    <a:pt x="56642" y="117729"/>
                  </a:lnTo>
                  <a:lnTo>
                    <a:pt x="79362" y="113423"/>
                  </a:lnTo>
                  <a:lnTo>
                    <a:pt x="97383" y="101346"/>
                  </a:lnTo>
                  <a:lnTo>
                    <a:pt x="105206" y="89128"/>
                  </a:lnTo>
                  <a:lnTo>
                    <a:pt x="109270" y="82778"/>
                  </a:lnTo>
                  <a:lnTo>
                    <a:pt x="113563" y="58966"/>
                  </a:lnTo>
                  <a:close/>
                </a:path>
                <a:path w="633730" h="153670">
                  <a:moveTo>
                    <a:pt x="233553" y="110109"/>
                  </a:moveTo>
                  <a:lnTo>
                    <a:pt x="233527" y="100774"/>
                  </a:lnTo>
                  <a:lnTo>
                    <a:pt x="233527" y="51689"/>
                  </a:lnTo>
                  <a:lnTo>
                    <a:pt x="230797" y="30187"/>
                  </a:lnTo>
                  <a:lnTo>
                    <a:pt x="222377" y="13919"/>
                  </a:lnTo>
                  <a:lnTo>
                    <a:pt x="207937" y="3619"/>
                  </a:lnTo>
                  <a:lnTo>
                    <a:pt x="187172" y="25"/>
                  </a:lnTo>
                  <a:lnTo>
                    <a:pt x="177850" y="812"/>
                  </a:lnTo>
                  <a:lnTo>
                    <a:pt x="169710" y="2971"/>
                  </a:lnTo>
                  <a:lnTo>
                    <a:pt x="162953" y="6121"/>
                  </a:lnTo>
                  <a:lnTo>
                    <a:pt x="157772" y="9918"/>
                  </a:lnTo>
                  <a:lnTo>
                    <a:pt x="157772" y="2387"/>
                  </a:lnTo>
                  <a:lnTo>
                    <a:pt x="124790" y="2387"/>
                  </a:lnTo>
                  <a:lnTo>
                    <a:pt x="124815" y="110185"/>
                  </a:lnTo>
                  <a:lnTo>
                    <a:pt x="132207" y="117551"/>
                  </a:lnTo>
                  <a:lnTo>
                    <a:pt x="150431" y="117551"/>
                  </a:lnTo>
                  <a:lnTo>
                    <a:pt x="157848" y="110185"/>
                  </a:lnTo>
                  <a:lnTo>
                    <a:pt x="157899" y="53606"/>
                  </a:lnTo>
                  <a:lnTo>
                    <a:pt x="159321" y="41338"/>
                  </a:lnTo>
                  <a:lnTo>
                    <a:pt x="163487" y="33439"/>
                  </a:lnTo>
                  <a:lnTo>
                    <a:pt x="170192" y="29222"/>
                  </a:lnTo>
                  <a:lnTo>
                    <a:pt x="179285" y="27978"/>
                  </a:lnTo>
                  <a:lnTo>
                    <a:pt x="188379" y="29235"/>
                  </a:lnTo>
                  <a:lnTo>
                    <a:pt x="195059" y="33515"/>
                  </a:lnTo>
                  <a:lnTo>
                    <a:pt x="199186" y="41592"/>
                  </a:lnTo>
                  <a:lnTo>
                    <a:pt x="200583" y="54229"/>
                  </a:lnTo>
                  <a:lnTo>
                    <a:pt x="200583" y="110109"/>
                  </a:lnTo>
                  <a:lnTo>
                    <a:pt x="207924" y="117487"/>
                  </a:lnTo>
                  <a:lnTo>
                    <a:pt x="226199" y="117487"/>
                  </a:lnTo>
                  <a:lnTo>
                    <a:pt x="233553" y="110109"/>
                  </a:lnTo>
                  <a:close/>
                </a:path>
                <a:path w="633730" h="153670">
                  <a:moveTo>
                    <a:pt x="284213" y="43014"/>
                  </a:moveTo>
                  <a:lnTo>
                    <a:pt x="251371" y="43014"/>
                  </a:lnTo>
                  <a:lnTo>
                    <a:pt x="251396" y="105638"/>
                  </a:lnTo>
                  <a:lnTo>
                    <a:pt x="253060" y="109435"/>
                  </a:lnTo>
                  <a:lnTo>
                    <a:pt x="256120" y="112572"/>
                  </a:lnTo>
                  <a:lnTo>
                    <a:pt x="259384" y="115811"/>
                  </a:lnTo>
                  <a:lnTo>
                    <a:pt x="263309" y="117449"/>
                  </a:lnTo>
                  <a:lnTo>
                    <a:pt x="272249" y="117449"/>
                  </a:lnTo>
                  <a:lnTo>
                    <a:pt x="276212" y="115811"/>
                  </a:lnTo>
                  <a:lnTo>
                    <a:pt x="282676" y="109359"/>
                  </a:lnTo>
                  <a:lnTo>
                    <a:pt x="284187" y="105638"/>
                  </a:lnTo>
                  <a:lnTo>
                    <a:pt x="284213" y="43014"/>
                  </a:lnTo>
                  <a:close/>
                </a:path>
                <a:path w="633730" h="153670">
                  <a:moveTo>
                    <a:pt x="285813" y="13157"/>
                  </a:moveTo>
                  <a:lnTo>
                    <a:pt x="284060" y="8902"/>
                  </a:lnTo>
                  <a:lnTo>
                    <a:pt x="280543" y="5334"/>
                  </a:lnTo>
                  <a:lnTo>
                    <a:pt x="276885" y="1714"/>
                  </a:lnTo>
                  <a:lnTo>
                    <a:pt x="272694" y="0"/>
                  </a:lnTo>
                  <a:lnTo>
                    <a:pt x="262712" y="0"/>
                  </a:lnTo>
                  <a:lnTo>
                    <a:pt x="258419" y="1714"/>
                  </a:lnTo>
                  <a:lnTo>
                    <a:pt x="254914" y="5334"/>
                  </a:lnTo>
                  <a:lnTo>
                    <a:pt x="251371" y="8902"/>
                  </a:lnTo>
                  <a:lnTo>
                    <a:pt x="249555" y="13157"/>
                  </a:lnTo>
                  <a:lnTo>
                    <a:pt x="249555" y="23075"/>
                  </a:lnTo>
                  <a:lnTo>
                    <a:pt x="251371" y="27419"/>
                  </a:lnTo>
                  <a:lnTo>
                    <a:pt x="254914" y="31013"/>
                  </a:lnTo>
                  <a:lnTo>
                    <a:pt x="258419" y="34505"/>
                  </a:lnTo>
                  <a:lnTo>
                    <a:pt x="262712" y="36347"/>
                  </a:lnTo>
                  <a:lnTo>
                    <a:pt x="272694" y="36347"/>
                  </a:lnTo>
                  <a:lnTo>
                    <a:pt x="276885" y="34505"/>
                  </a:lnTo>
                  <a:lnTo>
                    <a:pt x="280543" y="31013"/>
                  </a:lnTo>
                  <a:lnTo>
                    <a:pt x="284060" y="27419"/>
                  </a:lnTo>
                  <a:lnTo>
                    <a:pt x="285813" y="23075"/>
                  </a:lnTo>
                  <a:lnTo>
                    <a:pt x="285813" y="13157"/>
                  </a:lnTo>
                  <a:close/>
                </a:path>
                <a:path w="633730" h="153670">
                  <a:moveTo>
                    <a:pt x="402348" y="82448"/>
                  </a:moveTo>
                  <a:lnTo>
                    <a:pt x="376516" y="51206"/>
                  </a:lnTo>
                  <a:lnTo>
                    <a:pt x="347052" y="41744"/>
                  </a:lnTo>
                  <a:lnTo>
                    <a:pt x="339153" y="38658"/>
                  </a:lnTo>
                  <a:lnTo>
                    <a:pt x="335432" y="35877"/>
                  </a:lnTo>
                  <a:lnTo>
                    <a:pt x="334492" y="32727"/>
                  </a:lnTo>
                  <a:lnTo>
                    <a:pt x="334492" y="27774"/>
                  </a:lnTo>
                  <a:lnTo>
                    <a:pt x="338023" y="25450"/>
                  </a:lnTo>
                  <a:lnTo>
                    <a:pt x="351421" y="25450"/>
                  </a:lnTo>
                  <a:lnTo>
                    <a:pt x="359829" y="26009"/>
                  </a:lnTo>
                  <a:lnTo>
                    <a:pt x="368998" y="27698"/>
                  </a:lnTo>
                  <a:lnTo>
                    <a:pt x="378536" y="30505"/>
                  </a:lnTo>
                  <a:lnTo>
                    <a:pt x="388035" y="34467"/>
                  </a:lnTo>
                  <a:lnTo>
                    <a:pt x="398538" y="11010"/>
                  </a:lnTo>
                  <a:lnTo>
                    <a:pt x="387845" y="6477"/>
                  </a:lnTo>
                  <a:lnTo>
                    <a:pt x="376237" y="3009"/>
                  </a:lnTo>
                  <a:lnTo>
                    <a:pt x="364172" y="787"/>
                  </a:lnTo>
                  <a:lnTo>
                    <a:pt x="352158" y="12"/>
                  </a:lnTo>
                  <a:lnTo>
                    <a:pt x="331901" y="1968"/>
                  </a:lnTo>
                  <a:lnTo>
                    <a:pt x="316026" y="8013"/>
                  </a:lnTo>
                  <a:lnTo>
                    <a:pt x="305650" y="18440"/>
                  </a:lnTo>
                  <a:lnTo>
                    <a:pt x="301942" y="33553"/>
                  </a:lnTo>
                  <a:lnTo>
                    <a:pt x="305435" y="48564"/>
                  </a:lnTo>
                  <a:lnTo>
                    <a:pt x="315391" y="58851"/>
                  </a:lnTo>
                  <a:lnTo>
                    <a:pt x="330987" y="66192"/>
                  </a:lnTo>
                  <a:lnTo>
                    <a:pt x="351421" y="72339"/>
                  </a:lnTo>
                  <a:lnTo>
                    <a:pt x="365328" y="75996"/>
                  </a:lnTo>
                  <a:lnTo>
                    <a:pt x="369836" y="78587"/>
                  </a:lnTo>
                  <a:lnTo>
                    <a:pt x="369836" y="89535"/>
                  </a:lnTo>
                  <a:lnTo>
                    <a:pt x="366026" y="92367"/>
                  </a:lnTo>
                  <a:lnTo>
                    <a:pt x="353110" y="92367"/>
                  </a:lnTo>
                  <a:lnTo>
                    <a:pt x="341439" y="91694"/>
                  </a:lnTo>
                  <a:lnTo>
                    <a:pt x="330377" y="89687"/>
                  </a:lnTo>
                  <a:lnTo>
                    <a:pt x="319798" y="86436"/>
                  </a:lnTo>
                  <a:lnTo>
                    <a:pt x="309600" y="82003"/>
                  </a:lnTo>
                  <a:lnTo>
                    <a:pt x="298577" y="104584"/>
                  </a:lnTo>
                  <a:lnTo>
                    <a:pt x="309651" y="110020"/>
                  </a:lnTo>
                  <a:lnTo>
                    <a:pt x="322453" y="114160"/>
                  </a:lnTo>
                  <a:lnTo>
                    <a:pt x="336473" y="116801"/>
                  </a:lnTo>
                  <a:lnTo>
                    <a:pt x="351193" y="117729"/>
                  </a:lnTo>
                  <a:lnTo>
                    <a:pt x="371081" y="115887"/>
                  </a:lnTo>
                  <a:lnTo>
                    <a:pt x="387350" y="109855"/>
                  </a:lnTo>
                  <a:lnTo>
                    <a:pt x="398322" y="98958"/>
                  </a:lnTo>
                  <a:lnTo>
                    <a:pt x="402348" y="82448"/>
                  </a:lnTo>
                  <a:close/>
                </a:path>
                <a:path w="633730" h="153670">
                  <a:moveTo>
                    <a:pt x="517105" y="58966"/>
                  </a:moveTo>
                  <a:lnTo>
                    <a:pt x="515099" y="46101"/>
                  </a:lnTo>
                  <a:lnTo>
                    <a:pt x="513549" y="36156"/>
                  </a:lnTo>
                  <a:lnTo>
                    <a:pt x="507873" y="25844"/>
                  </a:lnTo>
                  <a:lnTo>
                    <a:pt x="503237" y="17411"/>
                  </a:lnTo>
                  <a:lnTo>
                    <a:pt x="486638" y="4699"/>
                  </a:lnTo>
                  <a:lnTo>
                    <a:pt x="485063" y="4381"/>
                  </a:lnTo>
                  <a:lnTo>
                    <a:pt x="485063" y="46101"/>
                  </a:lnTo>
                  <a:lnTo>
                    <a:pt x="442023" y="46101"/>
                  </a:lnTo>
                  <a:lnTo>
                    <a:pt x="444068" y="38112"/>
                  </a:lnTo>
                  <a:lnTo>
                    <a:pt x="448284" y="31686"/>
                  </a:lnTo>
                  <a:lnTo>
                    <a:pt x="454507" y="27406"/>
                  </a:lnTo>
                  <a:lnTo>
                    <a:pt x="462572" y="25844"/>
                  </a:lnTo>
                  <a:lnTo>
                    <a:pt x="472211" y="27584"/>
                  </a:lnTo>
                  <a:lnTo>
                    <a:pt x="479031" y="32169"/>
                  </a:lnTo>
                  <a:lnTo>
                    <a:pt x="483235" y="38658"/>
                  </a:lnTo>
                  <a:lnTo>
                    <a:pt x="485063" y="46101"/>
                  </a:lnTo>
                  <a:lnTo>
                    <a:pt x="485063" y="4381"/>
                  </a:lnTo>
                  <a:lnTo>
                    <a:pt x="464273" y="12"/>
                  </a:lnTo>
                  <a:lnTo>
                    <a:pt x="442112" y="4356"/>
                  </a:lnTo>
                  <a:lnTo>
                    <a:pt x="424383" y="16510"/>
                  </a:lnTo>
                  <a:lnTo>
                    <a:pt x="412610" y="35153"/>
                  </a:lnTo>
                  <a:lnTo>
                    <a:pt x="408343" y="58966"/>
                  </a:lnTo>
                  <a:lnTo>
                    <a:pt x="412483" y="83223"/>
                  </a:lnTo>
                  <a:lnTo>
                    <a:pt x="424319" y="101752"/>
                  </a:lnTo>
                  <a:lnTo>
                    <a:pt x="442925" y="113576"/>
                  </a:lnTo>
                  <a:lnTo>
                    <a:pt x="467410" y="117729"/>
                  </a:lnTo>
                  <a:lnTo>
                    <a:pt x="480072" y="116509"/>
                  </a:lnTo>
                  <a:lnTo>
                    <a:pt x="492366" y="112953"/>
                  </a:lnTo>
                  <a:lnTo>
                    <a:pt x="503402" y="107213"/>
                  </a:lnTo>
                  <a:lnTo>
                    <a:pt x="512318" y="99441"/>
                  </a:lnTo>
                  <a:lnTo>
                    <a:pt x="499452" y="89776"/>
                  </a:lnTo>
                  <a:lnTo>
                    <a:pt x="488861" y="81813"/>
                  </a:lnTo>
                  <a:lnTo>
                    <a:pt x="484136" y="86779"/>
                  </a:lnTo>
                  <a:lnTo>
                    <a:pt x="476465" y="89776"/>
                  </a:lnTo>
                  <a:lnTo>
                    <a:pt x="467410" y="89776"/>
                  </a:lnTo>
                  <a:lnTo>
                    <a:pt x="458470" y="88633"/>
                  </a:lnTo>
                  <a:lnTo>
                    <a:pt x="450430" y="84937"/>
                  </a:lnTo>
                  <a:lnTo>
                    <a:pt x="444411" y="78333"/>
                  </a:lnTo>
                  <a:lnTo>
                    <a:pt x="441553" y="68465"/>
                  </a:lnTo>
                  <a:lnTo>
                    <a:pt x="516623" y="68465"/>
                  </a:lnTo>
                  <a:lnTo>
                    <a:pt x="516864" y="66319"/>
                  </a:lnTo>
                  <a:lnTo>
                    <a:pt x="517105" y="63258"/>
                  </a:lnTo>
                  <a:lnTo>
                    <a:pt x="517105" y="58966"/>
                  </a:lnTo>
                  <a:close/>
                </a:path>
                <a:path w="633730" h="153670">
                  <a:moveTo>
                    <a:pt x="633463" y="60274"/>
                  </a:moveTo>
                  <a:lnTo>
                    <a:pt x="619112" y="14338"/>
                  </a:lnTo>
                  <a:lnTo>
                    <a:pt x="599973" y="2844"/>
                  </a:lnTo>
                  <a:lnTo>
                    <a:pt x="599973" y="60921"/>
                  </a:lnTo>
                  <a:lnTo>
                    <a:pt x="598690" y="73418"/>
                  </a:lnTo>
                  <a:lnTo>
                    <a:pt x="594931" y="82448"/>
                  </a:lnTo>
                  <a:lnTo>
                    <a:pt x="588784" y="87934"/>
                  </a:lnTo>
                  <a:lnTo>
                    <a:pt x="580364" y="89776"/>
                  </a:lnTo>
                  <a:lnTo>
                    <a:pt x="570826" y="89776"/>
                  </a:lnTo>
                  <a:lnTo>
                    <a:pt x="563156" y="86321"/>
                  </a:lnTo>
                  <a:lnTo>
                    <a:pt x="558139" y="80086"/>
                  </a:lnTo>
                  <a:lnTo>
                    <a:pt x="558139" y="37465"/>
                  </a:lnTo>
                  <a:lnTo>
                    <a:pt x="562927" y="31889"/>
                  </a:lnTo>
                  <a:lnTo>
                    <a:pt x="568172" y="27965"/>
                  </a:lnTo>
                  <a:lnTo>
                    <a:pt x="578472" y="27965"/>
                  </a:lnTo>
                  <a:lnTo>
                    <a:pt x="587273" y="29845"/>
                  </a:lnTo>
                  <a:lnTo>
                    <a:pt x="594067" y="35725"/>
                  </a:lnTo>
                  <a:lnTo>
                    <a:pt x="598436" y="45961"/>
                  </a:lnTo>
                  <a:lnTo>
                    <a:pt x="599973" y="60921"/>
                  </a:lnTo>
                  <a:lnTo>
                    <a:pt x="599973" y="2844"/>
                  </a:lnTo>
                  <a:lnTo>
                    <a:pt x="584682" y="12"/>
                  </a:lnTo>
                  <a:lnTo>
                    <a:pt x="576376" y="812"/>
                  </a:lnTo>
                  <a:lnTo>
                    <a:pt x="569277" y="2921"/>
                  </a:lnTo>
                  <a:lnTo>
                    <a:pt x="563232" y="5956"/>
                  </a:lnTo>
                  <a:lnTo>
                    <a:pt x="558139" y="9512"/>
                  </a:lnTo>
                  <a:lnTo>
                    <a:pt x="558139" y="2374"/>
                  </a:lnTo>
                  <a:lnTo>
                    <a:pt x="525157" y="2374"/>
                  </a:lnTo>
                  <a:lnTo>
                    <a:pt x="525157" y="153390"/>
                  </a:lnTo>
                  <a:lnTo>
                    <a:pt x="558139" y="153390"/>
                  </a:lnTo>
                  <a:lnTo>
                    <a:pt x="558139" y="108927"/>
                  </a:lnTo>
                  <a:lnTo>
                    <a:pt x="563257" y="112395"/>
                  </a:lnTo>
                  <a:lnTo>
                    <a:pt x="569518" y="115189"/>
                  </a:lnTo>
                  <a:lnTo>
                    <a:pt x="576732" y="117055"/>
                  </a:lnTo>
                  <a:lnTo>
                    <a:pt x="584682" y="117729"/>
                  </a:lnTo>
                  <a:lnTo>
                    <a:pt x="605409" y="113499"/>
                  </a:lnTo>
                  <a:lnTo>
                    <a:pt x="611339" y="108927"/>
                  </a:lnTo>
                  <a:lnTo>
                    <a:pt x="620725" y="101676"/>
                  </a:lnTo>
                  <a:lnTo>
                    <a:pt x="626935" y="89776"/>
                  </a:lnTo>
                  <a:lnTo>
                    <a:pt x="630212" y="83502"/>
                  </a:lnTo>
                  <a:lnTo>
                    <a:pt x="633463" y="60274"/>
                  </a:lnTo>
                  <a:close/>
                </a:path>
              </a:pathLst>
            </a:custGeom>
            <a:solidFill>
              <a:srgbClr val="FFFFFF"/>
            </a:solidFill>
          </p:spPr>
          <p:txBody>
            <a:bodyPr wrap="square" lIns="0" tIns="0" rIns="0" bIns="0" rtlCol="0"/>
            <a:lstStyle/>
            <a:p>
              <a:endParaRPr/>
            </a:p>
          </p:txBody>
        </p:sp>
        <p:sp>
          <p:nvSpPr>
            <p:cNvPr id="7" name="object 7"/>
            <p:cNvSpPr/>
            <p:nvPr/>
          </p:nvSpPr>
          <p:spPr>
            <a:xfrm>
              <a:off x="1386420" y="368300"/>
              <a:ext cx="191135" cy="191135"/>
            </a:xfrm>
            <a:custGeom>
              <a:avLst/>
              <a:gdLst/>
              <a:ahLst/>
              <a:cxnLst/>
              <a:rect l="l" t="t" r="r" b="b"/>
              <a:pathLst>
                <a:path w="191134" h="191134">
                  <a:moveTo>
                    <a:pt x="190563" y="0"/>
                  </a:moveTo>
                  <a:lnTo>
                    <a:pt x="0" y="0"/>
                  </a:lnTo>
                  <a:lnTo>
                    <a:pt x="0" y="190550"/>
                  </a:lnTo>
                  <a:lnTo>
                    <a:pt x="190563" y="190550"/>
                  </a:lnTo>
                  <a:lnTo>
                    <a:pt x="190563" y="0"/>
                  </a:lnTo>
                  <a:close/>
                </a:path>
              </a:pathLst>
            </a:custGeom>
            <a:solidFill>
              <a:srgbClr val="E1000F"/>
            </a:solidFill>
          </p:spPr>
          <p:txBody>
            <a:bodyPr wrap="square" lIns="0" tIns="0" rIns="0" bIns="0" rtlCol="0"/>
            <a:lstStyle/>
            <a:p>
              <a:endParaRPr/>
            </a:p>
          </p:txBody>
        </p:sp>
        <p:sp>
          <p:nvSpPr>
            <p:cNvPr id="8" name="object 8"/>
            <p:cNvSpPr/>
            <p:nvPr/>
          </p:nvSpPr>
          <p:spPr>
            <a:xfrm>
              <a:off x="1411657" y="393541"/>
              <a:ext cx="140335" cy="140335"/>
            </a:xfrm>
            <a:custGeom>
              <a:avLst/>
              <a:gdLst/>
              <a:ahLst/>
              <a:cxnLst/>
              <a:rect l="l" t="t" r="r" b="b"/>
              <a:pathLst>
                <a:path w="140334" h="140334">
                  <a:moveTo>
                    <a:pt x="83876" y="101727"/>
                  </a:moveTo>
                  <a:lnTo>
                    <a:pt x="56121" y="101727"/>
                  </a:lnTo>
                  <a:lnTo>
                    <a:pt x="57645" y="102298"/>
                  </a:lnTo>
                  <a:lnTo>
                    <a:pt x="59220" y="102946"/>
                  </a:lnTo>
                  <a:lnTo>
                    <a:pt x="60210" y="104419"/>
                  </a:lnTo>
                  <a:lnTo>
                    <a:pt x="60210" y="135547"/>
                  </a:lnTo>
                  <a:lnTo>
                    <a:pt x="64579" y="140106"/>
                  </a:lnTo>
                  <a:lnTo>
                    <a:pt x="75488" y="140106"/>
                  </a:lnTo>
                  <a:lnTo>
                    <a:pt x="79908" y="135547"/>
                  </a:lnTo>
                  <a:lnTo>
                    <a:pt x="79908" y="104419"/>
                  </a:lnTo>
                  <a:lnTo>
                    <a:pt x="80886" y="102946"/>
                  </a:lnTo>
                  <a:lnTo>
                    <a:pt x="82410" y="102298"/>
                  </a:lnTo>
                  <a:lnTo>
                    <a:pt x="83876" y="101727"/>
                  </a:lnTo>
                  <a:close/>
                </a:path>
                <a:path w="140334" h="140334">
                  <a:moveTo>
                    <a:pt x="18580" y="9537"/>
                  </a:moveTo>
                  <a:lnTo>
                    <a:pt x="9537" y="18554"/>
                  </a:lnTo>
                  <a:lnTo>
                    <a:pt x="9664" y="25984"/>
                  </a:lnTo>
                  <a:lnTo>
                    <a:pt x="14274" y="30657"/>
                  </a:lnTo>
                  <a:lnTo>
                    <a:pt x="36817" y="53200"/>
                  </a:lnTo>
                  <a:lnTo>
                    <a:pt x="38049" y="54368"/>
                  </a:lnTo>
                  <a:lnTo>
                    <a:pt x="38392" y="56134"/>
                  </a:lnTo>
                  <a:lnTo>
                    <a:pt x="37739" y="57645"/>
                  </a:lnTo>
                  <a:lnTo>
                    <a:pt x="37109" y="59207"/>
                  </a:lnTo>
                  <a:lnTo>
                    <a:pt x="35636" y="60210"/>
                  </a:lnTo>
                  <a:lnTo>
                    <a:pt x="7404" y="60210"/>
                  </a:lnTo>
                  <a:lnTo>
                    <a:pt x="4787" y="61226"/>
                  </a:lnTo>
                  <a:lnTo>
                    <a:pt x="1015" y="65024"/>
                  </a:lnTo>
                  <a:lnTo>
                    <a:pt x="12" y="67462"/>
                  </a:lnTo>
                  <a:lnTo>
                    <a:pt x="0" y="75476"/>
                  </a:lnTo>
                  <a:lnTo>
                    <a:pt x="4508" y="79895"/>
                  </a:lnTo>
                  <a:lnTo>
                    <a:pt x="35642" y="79908"/>
                  </a:lnTo>
                  <a:lnTo>
                    <a:pt x="37109" y="80899"/>
                  </a:lnTo>
                  <a:lnTo>
                    <a:pt x="37749" y="82410"/>
                  </a:lnTo>
                  <a:lnTo>
                    <a:pt x="38379" y="83972"/>
                  </a:lnTo>
                  <a:lnTo>
                    <a:pt x="38049" y="85699"/>
                  </a:lnTo>
                  <a:lnTo>
                    <a:pt x="36817" y="86842"/>
                  </a:lnTo>
                  <a:lnTo>
                    <a:pt x="14274" y="109448"/>
                  </a:lnTo>
                  <a:lnTo>
                    <a:pt x="9639" y="114071"/>
                  </a:lnTo>
                  <a:lnTo>
                    <a:pt x="9537" y="121500"/>
                  </a:lnTo>
                  <a:lnTo>
                    <a:pt x="14020" y="126047"/>
                  </a:lnTo>
                  <a:lnTo>
                    <a:pt x="18541" y="130517"/>
                  </a:lnTo>
                  <a:lnTo>
                    <a:pt x="25971" y="130441"/>
                  </a:lnTo>
                  <a:lnTo>
                    <a:pt x="30427" y="126022"/>
                  </a:lnTo>
                  <a:lnTo>
                    <a:pt x="54368" y="102057"/>
                  </a:lnTo>
                  <a:lnTo>
                    <a:pt x="56121" y="101727"/>
                  </a:lnTo>
                  <a:lnTo>
                    <a:pt x="83908" y="101714"/>
                  </a:lnTo>
                  <a:lnTo>
                    <a:pt x="118058" y="101714"/>
                  </a:lnTo>
                  <a:lnTo>
                    <a:pt x="112200" y="95846"/>
                  </a:lnTo>
                  <a:lnTo>
                    <a:pt x="65023" y="95834"/>
                  </a:lnTo>
                  <a:lnTo>
                    <a:pt x="61379" y="92087"/>
                  </a:lnTo>
                  <a:lnTo>
                    <a:pt x="61379" y="45847"/>
                  </a:lnTo>
                  <a:lnTo>
                    <a:pt x="65023" y="42151"/>
                  </a:lnTo>
                  <a:lnTo>
                    <a:pt x="114305" y="42125"/>
                  </a:lnTo>
                  <a:lnTo>
                    <a:pt x="118040" y="38392"/>
                  </a:lnTo>
                  <a:lnTo>
                    <a:pt x="56133" y="38392"/>
                  </a:lnTo>
                  <a:lnTo>
                    <a:pt x="54368" y="38049"/>
                  </a:lnTo>
                  <a:lnTo>
                    <a:pt x="53212" y="36817"/>
                  </a:lnTo>
                  <a:lnTo>
                    <a:pt x="30619" y="14274"/>
                  </a:lnTo>
                  <a:lnTo>
                    <a:pt x="25971" y="9664"/>
                  </a:lnTo>
                  <a:lnTo>
                    <a:pt x="18580" y="9537"/>
                  </a:lnTo>
                  <a:close/>
                </a:path>
                <a:path w="140334" h="140334">
                  <a:moveTo>
                    <a:pt x="118058" y="101714"/>
                  </a:moveTo>
                  <a:lnTo>
                    <a:pt x="83908" y="101714"/>
                  </a:lnTo>
                  <a:lnTo>
                    <a:pt x="85674" y="102057"/>
                  </a:lnTo>
                  <a:lnTo>
                    <a:pt x="114071" y="130441"/>
                  </a:lnTo>
                  <a:lnTo>
                    <a:pt x="121488" y="130517"/>
                  </a:lnTo>
                  <a:lnTo>
                    <a:pt x="126022" y="126022"/>
                  </a:lnTo>
                  <a:lnTo>
                    <a:pt x="130530" y="121500"/>
                  </a:lnTo>
                  <a:lnTo>
                    <a:pt x="130441" y="114071"/>
                  </a:lnTo>
                  <a:lnTo>
                    <a:pt x="125768" y="109435"/>
                  </a:lnTo>
                  <a:lnTo>
                    <a:pt x="118058" y="101714"/>
                  </a:lnTo>
                  <a:close/>
                </a:path>
                <a:path w="140334" h="140334">
                  <a:moveTo>
                    <a:pt x="114305" y="42125"/>
                  </a:moveTo>
                  <a:lnTo>
                    <a:pt x="74040" y="42125"/>
                  </a:lnTo>
                  <a:lnTo>
                    <a:pt x="77673" y="45847"/>
                  </a:lnTo>
                  <a:lnTo>
                    <a:pt x="77711" y="92087"/>
                  </a:lnTo>
                  <a:lnTo>
                    <a:pt x="74040" y="95834"/>
                  </a:lnTo>
                  <a:lnTo>
                    <a:pt x="69570" y="95846"/>
                  </a:lnTo>
                  <a:lnTo>
                    <a:pt x="112200" y="95846"/>
                  </a:lnTo>
                  <a:lnTo>
                    <a:pt x="102044" y="85674"/>
                  </a:lnTo>
                  <a:lnTo>
                    <a:pt x="101688" y="83921"/>
                  </a:lnTo>
                  <a:lnTo>
                    <a:pt x="102366" y="82397"/>
                  </a:lnTo>
                  <a:lnTo>
                    <a:pt x="102946" y="80886"/>
                  </a:lnTo>
                  <a:lnTo>
                    <a:pt x="104432" y="79908"/>
                  </a:lnTo>
                  <a:lnTo>
                    <a:pt x="132757" y="79895"/>
                  </a:lnTo>
                  <a:lnTo>
                    <a:pt x="135280" y="78803"/>
                  </a:lnTo>
                  <a:lnTo>
                    <a:pt x="137210" y="76898"/>
                  </a:lnTo>
                  <a:lnTo>
                    <a:pt x="139052" y="75044"/>
                  </a:lnTo>
                  <a:lnTo>
                    <a:pt x="140080" y="72593"/>
                  </a:lnTo>
                  <a:lnTo>
                    <a:pt x="140093" y="67462"/>
                  </a:lnTo>
                  <a:lnTo>
                    <a:pt x="139052" y="65024"/>
                  </a:lnTo>
                  <a:lnTo>
                    <a:pt x="137236" y="63182"/>
                  </a:lnTo>
                  <a:lnTo>
                    <a:pt x="135280" y="61252"/>
                  </a:lnTo>
                  <a:lnTo>
                    <a:pt x="132789" y="60236"/>
                  </a:lnTo>
                  <a:lnTo>
                    <a:pt x="130073" y="60236"/>
                  </a:lnTo>
                  <a:lnTo>
                    <a:pt x="129298" y="60210"/>
                  </a:lnTo>
                  <a:lnTo>
                    <a:pt x="105003" y="60210"/>
                  </a:lnTo>
                  <a:lnTo>
                    <a:pt x="103962" y="59740"/>
                  </a:lnTo>
                  <a:lnTo>
                    <a:pt x="102857" y="58623"/>
                  </a:lnTo>
                  <a:lnTo>
                    <a:pt x="102539" y="58153"/>
                  </a:lnTo>
                  <a:lnTo>
                    <a:pt x="102356" y="57632"/>
                  </a:lnTo>
                  <a:lnTo>
                    <a:pt x="101688" y="56134"/>
                  </a:lnTo>
                  <a:lnTo>
                    <a:pt x="102057" y="54368"/>
                  </a:lnTo>
                  <a:lnTo>
                    <a:pt x="114305" y="42125"/>
                  </a:lnTo>
                  <a:close/>
                </a:path>
                <a:path w="140334" h="140334">
                  <a:moveTo>
                    <a:pt x="132727" y="60210"/>
                  </a:moveTo>
                  <a:lnTo>
                    <a:pt x="129971" y="60210"/>
                  </a:lnTo>
                  <a:lnTo>
                    <a:pt x="132789" y="60236"/>
                  </a:lnTo>
                  <a:close/>
                </a:path>
                <a:path w="140334" h="140334">
                  <a:moveTo>
                    <a:pt x="72593" y="0"/>
                  </a:moveTo>
                  <a:lnTo>
                    <a:pt x="64579" y="0"/>
                  </a:lnTo>
                  <a:lnTo>
                    <a:pt x="60210" y="4521"/>
                  </a:lnTo>
                  <a:lnTo>
                    <a:pt x="60210" y="35623"/>
                  </a:lnTo>
                  <a:lnTo>
                    <a:pt x="59220" y="37096"/>
                  </a:lnTo>
                  <a:lnTo>
                    <a:pt x="56133" y="38392"/>
                  </a:lnTo>
                  <a:lnTo>
                    <a:pt x="83908" y="38392"/>
                  </a:lnTo>
                  <a:lnTo>
                    <a:pt x="80886" y="37096"/>
                  </a:lnTo>
                  <a:lnTo>
                    <a:pt x="79908" y="35623"/>
                  </a:lnTo>
                  <a:lnTo>
                    <a:pt x="79908" y="7366"/>
                  </a:lnTo>
                  <a:lnTo>
                    <a:pt x="78803" y="4775"/>
                  </a:lnTo>
                  <a:lnTo>
                    <a:pt x="76923" y="2844"/>
                  </a:lnTo>
                  <a:lnTo>
                    <a:pt x="75031" y="1003"/>
                  </a:lnTo>
                  <a:lnTo>
                    <a:pt x="72593" y="0"/>
                  </a:lnTo>
                  <a:close/>
                </a:path>
                <a:path w="140334" h="140334">
                  <a:moveTo>
                    <a:pt x="121488" y="9537"/>
                  </a:moveTo>
                  <a:lnTo>
                    <a:pt x="114046" y="9664"/>
                  </a:lnTo>
                  <a:lnTo>
                    <a:pt x="109448" y="14287"/>
                  </a:lnTo>
                  <a:lnTo>
                    <a:pt x="86829" y="36817"/>
                  </a:lnTo>
                  <a:lnTo>
                    <a:pt x="85674" y="38049"/>
                  </a:lnTo>
                  <a:lnTo>
                    <a:pt x="83908" y="38392"/>
                  </a:lnTo>
                  <a:lnTo>
                    <a:pt x="118040" y="38392"/>
                  </a:lnTo>
                  <a:lnTo>
                    <a:pt x="130454" y="25984"/>
                  </a:lnTo>
                  <a:lnTo>
                    <a:pt x="130530" y="18554"/>
                  </a:lnTo>
                  <a:lnTo>
                    <a:pt x="126022" y="14020"/>
                  </a:lnTo>
                  <a:lnTo>
                    <a:pt x="121488" y="9537"/>
                  </a:lnTo>
                  <a:close/>
                </a:path>
              </a:pathLst>
            </a:custGeom>
            <a:solidFill>
              <a:srgbClr val="FFFFFF"/>
            </a:solidFill>
          </p:spPr>
          <p:txBody>
            <a:bodyPr wrap="square" lIns="0" tIns="0" rIns="0" bIns="0" rtlCol="0"/>
            <a:lstStyle/>
            <a:p>
              <a:endParaRPr/>
            </a:p>
          </p:txBody>
        </p:sp>
      </p:grpSp>
      <p:pic>
        <p:nvPicPr>
          <p:cNvPr id="9" name="object 9"/>
          <p:cNvPicPr/>
          <p:nvPr/>
        </p:nvPicPr>
        <p:blipFill>
          <a:blip r:embed="rId2" cstate="print"/>
          <a:stretch>
            <a:fillRect/>
          </a:stretch>
        </p:blipFill>
        <p:spPr>
          <a:xfrm>
            <a:off x="444501" y="222250"/>
            <a:ext cx="654577" cy="574859"/>
          </a:xfrm>
          <a:prstGeom prst="rect">
            <a:avLst/>
          </a:prstGeom>
        </p:spPr>
      </p:pic>
      <p:sp>
        <p:nvSpPr>
          <p:cNvPr id="10" name="object 10"/>
          <p:cNvSpPr txBox="1"/>
          <p:nvPr/>
        </p:nvSpPr>
        <p:spPr>
          <a:xfrm>
            <a:off x="6761455" y="4013200"/>
            <a:ext cx="1896110" cy="166712"/>
          </a:xfrm>
          <a:prstGeom prst="rect">
            <a:avLst/>
          </a:prstGeom>
        </p:spPr>
        <p:txBody>
          <a:bodyPr vert="horz" wrap="square" lIns="0" tIns="12700" rIns="0" bIns="0" rtlCol="0">
            <a:spAutoFit/>
          </a:bodyPr>
          <a:lstStyle/>
          <a:p>
            <a:pPr marL="12700">
              <a:lnSpc>
                <a:spcPct val="100000"/>
              </a:lnSpc>
              <a:spcBef>
                <a:spcPts val="100"/>
              </a:spcBef>
            </a:pPr>
            <a:r>
              <a:rPr sz="1000" b="1" dirty="0" smtClean="0">
                <a:latin typeface="Arial"/>
                <a:cs typeface="Arial"/>
              </a:rPr>
              <a:t>.</a:t>
            </a:r>
            <a:endParaRPr sz="1000" dirty="0">
              <a:latin typeface="Arial"/>
              <a:cs typeface="Arial"/>
            </a:endParaRPr>
          </a:p>
        </p:txBody>
      </p:sp>
      <p:sp>
        <p:nvSpPr>
          <p:cNvPr id="16" name="object 16"/>
          <p:cNvSpPr txBox="1">
            <a:spLocks noGrp="1"/>
          </p:cNvSpPr>
          <p:nvPr>
            <p:ph type="sldNum" sz="quarter" idx="7"/>
          </p:nvPr>
        </p:nvSpPr>
        <p:spPr>
          <a:prstGeom prst="rect">
            <a:avLst/>
          </a:prstGeom>
        </p:spPr>
        <p:txBody>
          <a:bodyPr vert="horz" wrap="square" lIns="0" tIns="0" rIns="0" bIns="0" rtlCol="0">
            <a:spAutoFit/>
          </a:bodyPr>
          <a:lstStyle/>
          <a:p>
            <a:pPr marL="38100">
              <a:lnSpc>
                <a:spcPct val="100000"/>
              </a:lnSpc>
            </a:pPr>
            <a:fld id="{81D60167-4931-47E6-BA6A-407CBD079E47}" type="slidenum">
              <a:rPr dirty="0"/>
              <a:pPr marL="38100">
                <a:lnSpc>
                  <a:spcPct val="100000"/>
                </a:lnSpc>
              </a:pPr>
              <a:t>7</a:t>
            </a:fld>
            <a:endParaRPr dirty="0"/>
          </a:p>
        </p:txBody>
      </p:sp>
      <p:sp>
        <p:nvSpPr>
          <p:cNvPr id="12" name="object 12"/>
          <p:cNvSpPr txBox="1">
            <a:spLocks noGrp="1"/>
          </p:cNvSpPr>
          <p:nvPr>
            <p:ph type="title"/>
          </p:nvPr>
        </p:nvSpPr>
        <p:spPr>
          <a:xfrm>
            <a:off x="989276" y="1614227"/>
            <a:ext cx="3978910" cy="574040"/>
          </a:xfrm>
          <a:prstGeom prst="rect">
            <a:avLst/>
          </a:prstGeom>
        </p:spPr>
        <p:txBody>
          <a:bodyPr vert="horz" wrap="square" lIns="0" tIns="12700" rIns="0" bIns="0" rtlCol="0">
            <a:spAutoFit/>
          </a:bodyPr>
          <a:lstStyle/>
          <a:p>
            <a:pPr marL="209550" indent="-197485">
              <a:lnSpc>
                <a:spcPct val="100000"/>
              </a:lnSpc>
              <a:spcBef>
                <a:spcPts val="100"/>
              </a:spcBef>
              <a:buClr>
                <a:srgbClr val="E1000F"/>
              </a:buClr>
              <a:buChar char="&gt;"/>
              <a:tabLst>
                <a:tab pos="210185" algn="l"/>
              </a:tabLst>
            </a:pPr>
            <a:r>
              <a:rPr sz="1800" dirty="0">
                <a:hlinkClick r:id="rId3"/>
              </a:rPr>
              <a:t>LES</a:t>
            </a:r>
            <a:r>
              <a:rPr sz="1800" spc="-40" dirty="0">
                <a:hlinkClick r:id="rId3"/>
              </a:rPr>
              <a:t> </a:t>
            </a:r>
            <a:r>
              <a:rPr sz="1800" spc="-15" dirty="0">
                <a:hlinkClick r:id="rId3"/>
              </a:rPr>
              <a:t>FORMATIONS</a:t>
            </a:r>
            <a:r>
              <a:rPr sz="1800" spc="-40" dirty="0">
                <a:hlinkClick r:id="rId3"/>
              </a:rPr>
              <a:t> </a:t>
            </a:r>
            <a:r>
              <a:rPr sz="1800" dirty="0">
                <a:hlinkClick r:id="rId3"/>
              </a:rPr>
              <a:t>SPÉCIALISÉES</a:t>
            </a:r>
            <a:endParaRPr sz="1800" dirty="0"/>
          </a:p>
          <a:p>
            <a:pPr marL="12700">
              <a:lnSpc>
                <a:spcPct val="100000"/>
              </a:lnSpc>
            </a:pPr>
            <a:r>
              <a:rPr sz="1800" b="0" i="1" spc="-5" dirty="0">
                <a:solidFill>
                  <a:srgbClr val="E1000F"/>
                </a:solidFill>
                <a:latin typeface="Arial"/>
                <a:cs typeface="Arial"/>
              </a:rPr>
              <a:t>Des</a:t>
            </a:r>
            <a:r>
              <a:rPr sz="1800" b="0" i="1" spc="-25" dirty="0">
                <a:solidFill>
                  <a:srgbClr val="E1000F"/>
                </a:solidFill>
                <a:latin typeface="Arial"/>
                <a:cs typeface="Arial"/>
              </a:rPr>
              <a:t> </a:t>
            </a:r>
            <a:r>
              <a:rPr sz="1800" b="0" i="1" spc="-5" dirty="0">
                <a:solidFill>
                  <a:srgbClr val="E1000F"/>
                </a:solidFill>
                <a:latin typeface="Arial"/>
                <a:cs typeface="Arial"/>
              </a:rPr>
              <a:t>écoles</a:t>
            </a:r>
            <a:r>
              <a:rPr sz="1800" b="0" i="1" spc="-20" dirty="0">
                <a:solidFill>
                  <a:srgbClr val="E1000F"/>
                </a:solidFill>
                <a:latin typeface="Arial"/>
                <a:cs typeface="Arial"/>
              </a:rPr>
              <a:t> </a:t>
            </a:r>
            <a:r>
              <a:rPr sz="1800" b="0" i="1" spc="-5" dirty="0">
                <a:solidFill>
                  <a:srgbClr val="E1000F"/>
                </a:solidFill>
                <a:latin typeface="Arial"/>
                <a:cs typeface="Arial"/>
              </a:rPr>
              <a:t>publiques</a:t>
            </a:r>
            <a:r>
              <a:rPr sz="1800" b="0" i="1" spc="-20" dirty="0">
                <a:solidFill>
                  <a:srgbClr val="E1000F"/>
                </a:solidFill>
                <a:latin typeface="Arial"/>
                <a:cs typeface="Arial"/>
              </a:rPr>
              <a:t> </a:t>
            </a:r>
            <a:r>
              <a:rPr sz="1800" b="0" i="1" spc="-5" dirty="0">
                <a:solidFill>
                  <a:srgbClr val="E1000F"/>
                </a:solidFill>
                <a:latin typeface="Arial"/>
                <a:cs typeface="Arial"/>
              </a:rPr>
              <a:t>et</a:t>
            </a:r>
            <a:r>
              <a:rPr sz="1800" b="0" i="1" spc="-20" dirty="0">
                <a:solidFill>
                  <a:srgbClr val="E1000F"/>
                </a:solidFill>
                <a:latin typeface="Arial"/>
                <a:cs typeface="Arial"/>
              </a:rPr>
              <a:t> </a:t>
            </a:r>
            <a:r>
              <a:rPr sz="1800" b="0" i="1" spc="-5" dirty="0">
                <a:solidFill>
                  <a:srgbClr val="E1000F"/>
                </a:solidFill>
                <a:latin typeface="Arial"/>
                <a:cs typeface="Arial"/>
              </a:rPr>
              <a:t>privées</a:t>
            </a:r>
            <a:endParaRPr sz="1800" dirty="0">
              <a:latin typeface="Arial"/>
              <a:cs typeface="Arial"/>
            </a:endParaRPr>
          </a:p>
        </p:txBody>
      </p:sp>
      <p:sp>
        <p:nvSpPr>
          <p:cNvPr id="14" name="object 14"/>
          <p:cNvSpPr txBox="1"/>
          <p:nvPr/>
        </p:nvSpPr>
        <p:spPr>
          <a:xfrm>
            <a:off x="989276" y="2271453"/>
            <a:ext cx="6941874" cy="3111108"/>
          </a:xfrm>
          <a:prstGeom prst="rect">
            <a:avLst/>
          </a:prstGeom>
        </p:spPr>
        <p:txBody>
          <a:bodyPr vert="horz" wrap="square" lIns="0" tIns="76200" rIns="0" bIns="0" rtlCol="0">
            <a:spAutoFit/>
          </a:bodyPr>
          <a:lstStyle/>
          <a:p>
            <a:pPr marL="100330" indent="-88265">
              <a:lnSpc>
                <a:spcPct val="100000"/>
              </a:lnSpc>
              <a:spcBef>
                <a:spcPts val="600"/>
              </a:spcBef>
              <a:buClr>
                <a:srgbClr val="E1000F"/>
              </a:buClr>
              <a:buFont typeface="Arial"/>
              <a:buChar char="•"/>
              <a:tabLst>
                <a:tab pos="100965" algn="l"/>
              </a:tabLst>
            </a:pPr>
            <a:r>
              <a:rPr sz="1200" b="1" spc="-5" dirty="0">
                <a:latin typeface="Arial"/>
                <a:cs typeface="Arial"/>
              </a:rPr>
              <a:t>ART</a:t>
            </a:r>
            <a:r>
              <a:rPr sz="1200" b="1" spc="-15" dirty="0">
                <a:latin typeface="Arial"/>
                <a:cs typeface="Arial"/>
              </a:rPr>
              <a:t> </a:t>
            </a:r>
            <a:r>
              <a:rPr sz="1200" b="1" dirty="0">
                <a:latin typeface="Arial"/>
                <a:cs typeface="Arial"/>
              </a:rPr>
              <a:t>ET</a:t>
            </a:r>
            <a:r>
              <a:rPr sz="1200" b="1" spc="-5" dirty="0">
                <a:latin typeface="Arial"/>
                <a:cs typeface="Arial"/>
              </a:rPr>
              <a:t> </a:t>
            </a:r>
            <a:r>
              <a:rPr sz="1200" b="1" spc="-20" dirty="0">
                <a:latin typeface="Arial"/>
                <a:cs typeface="Arial"/>
              </a:rPr>
              <a:t>PATRIMOINE</a:t>
            </a:r>
            <a:r>
              <a:rPr sz="1200" b="1" spc="-5" dirty="0">
                <a:latin typeface="Arial"/>
                <a:cs typeface="Arial"/>
              </a:rPr>
              <a:t> </a:t>
            </a:r>
            <a:r>
              <a:rPr sz="1200" dirty="0">
                <a:latin typeface="Arial"/>
                <a:cs typeface="Arial"/>
              </a:rPr>
              <a:t>(Ex.</a:t>
            </a:r>
            <a:r>
              <a:rPr sz="1200" spc="-5" dirty="0">
                <a:latin typeface="Arial"/>
                <a:cs typeface="Arial"/>
              </a:rPr>
              <a:t> </a:t>
            </a:r>
            <a:r>
              <a:rPr sz="1200" dirty="0">
                <a:latin typeface="Arial"/>
                <a:cs typeface="Arial"/>
              </a:rPr>
              <a:t>:</a:t>
            </a:r>
            <a:r>
              <a:rPr sz="1200" spc="-5" dirty="0">
                <a:latin typeface="Arial"/>
                <a:cs typeface="Arial"/>
              </a:rPr>
              <a:t> Diplôme</a:t>
            </a:r>
            <a:r>
              <a:rPr sz="1200" spc="-10" dirty="0">
                <a:latin typeface="Arial"/>
                <a:cs typeface="Arial"/>
              </a:rPr>
              <a:t> </a:t>
            </a:r>
            <a:r>
              <a:rPr sz="1200" dirty="0">
                <a:latin typeface="Arial"/>
                <a:cs typeface="Arial"/>
              </a:rPr>
              <a:t>supérieur</a:t>
            </a:r>
            <a:r>
              <a:rPr sz="1200" spc="-5" dirty="0">
                <a:latin typeface="Arial"/>
                <a:cs typeface="Arial"/>
              </a:rPr>
              <a:t> des</a:t>
            </a:r>
            <a:r>
              <a:rPr sz="1200" spc="-10" dirty="0">
                <a:latin typeface="Arial"/>
                <a:cs typeface="Arial"/>
              </a:rPr>
              <a:t> </a:t>
            </a:r>
            <a:r>
              <a:rPr sz="1200" spc="-5" dirty="0">
                <a:latin typeface="Arial"/>
                <a:cs typeface="Arial"/>
              </a:rPr>
              <a:t>arts</a:t>
            </a:r>
            <a:r>
              <a:rPr sz="1200" spc="-10" dirty="0">
                <a:latin typeface="Arial"/>
                <a:cs typeface="Arial"/>
              </a:rPr>
              <a:t> </a:t>
            </a:r>
            <a:r>
              <a:rPr sz="1200" spc="-5" dirty="0">
                <a:latin typeface="Arial"/>
                <a:cs typeface="Arial"/>
              </a:rPr>
              <a:t>appliqués)</a:t>
            </a:r>
            <a:endParaRPr sz="1200" dirty="0">
              <a:latin typeface="Arial"/>
              <a:cs typeface="Arial"/>
            </a:endParaRPr>
          </a:p>
          <a:p>
            <a:pPr marL="100330" indent="-88265">
              <a:lnSpc>
                <a:spcPct val="100000"/>
              </a:lnSpc>
              <a:spcBef>
                <a:spcPts val="500"/>
              </a:spcBef>
              <a:buClr>
                <a:srgbClr val="E1000F"/>
              </a:buClr>
              <a:buFont typeface="Arial"/>
              <a:buChar char="•"/>
              <a:tabLst>
                <a:tab pos="100965" algn="l"/>
              </a:tabLst>
            </a:pPr>
            <a:r>
              <a:rPr sz="1200" b="1" spc="-5" dirty="0">
                <a:latin typeface="Arial"/>
                <a:cs typeface="Arial"/>
              </a:rPr>
              <a:t>ARCHITECTURE</a:t>
            </a:r>
            <a:r>
              <a:rPr sz="1200" b="1" spc="-25" dirty="0">
                <a:latin typeface="Arial"/>
                <a:cs typeface="Arial"/>
              </a:rPr>
              <a:t> </a:t>
            </a:r>
            <a:r>
              <a:rPr sz="1200" dirty="0">
                <a:latin typeface="Arial"/>
                <a:cs typeface="Arial"/>
              </a:rPr>
              <a:t>(Diplôme</a:t>
            </a:r>
            <a:r>
              <a:rPr sz="1200" spc="-20" dirty="0">
                <a:latin typeface="Arial"/>
                <a:cs typeface="Arial"/>
              </a:rPr>
              <a:t> </a:t>
            </a:r>
            <a:r>
              <a:rPr sz="1200" spc="-5" dirty="0">
                <a:latin typeface="Arial"/>
                <a:cs typeface="Arial"/>
              </a:rPr>
              <a:t>d’État</a:t>
            </a:r>
            <a:r>
              <a:rPr sz="1200" spc="-25" dirty="0">
                <a:latin typeface="Arial"/>
                <a:cs typeface="Arial"/>
              </a:rPr>
              <a:t> </a:t>
            </a:r>
            <a:r>
              <a:rPr sz="1200" spc="-5" dirty="0">
                <a:latin typeface="Arial"/>
                <a:cs typeface="Arial"/>
              </a:rPr>
              <a:t>d’architecte)</a:t>
            </a:r>
            <a:endParaRPr sz="1200" dirty="0">
              <a:latin typeface="Arial"/>
              <a:cs typeface="Arial"/>
            </a:endParaRPr>
          </a:p>
          <a:p>
            <a:pPr marL="100330" indent="-88265">
              <a:lnSpc>
                <a:spcPct val="100000"/>
              </a:lnSpc>
              <a:spcBef>
                <a:spcPts val="500"/>
              </a:spcBef>
              <a:buClr>
                <a:srgbClr val="E1000F"/>
              </a:buClr>
              <a:buFont typeface="Arial"/>
              <a:buChar char="•"/>
              <a:tabLst>
                <a:tab pos="100965" algn="l"/>
              </a:tabLst>
            </a:pPr>
            <a:r>
              <a:rPr sz="1200" b="1" spc="-5" dirty="0">
                <a:latin typeface="Arial"/>
                <a:cs typeface="Arial"/>
              </a:rPr>
              <a:t>AUDIOVISUEL,</a:t>
            </a:r>
            <a:r>
              <a:rPr sz="1200" b="1" spc="-20" dirty="0">
                <a:latin typeface="Arial"/>
                <a:cs typeface="Arial"/>
              </a:rPr>
              <a:t> </a:t>
            </a:r>
            <a:r>
              <a:rPr sz="1200" b="1" spc="-5" dirty="0">
                <a:latin typeface="Arial"/>
                <a:cs typeface="Arial"/>
              </a:rPr>
              <a:t>CINÉMA</a:t>
            </a:r>
            <a:r>
              <a:rPr sz="1200" b="1" spc="-15" dirty="0">
                <a:latin typeface="Arial"/>
                <a:cs typeface="Arial"/>
              </a:rPr>
              <a:t> </a:t>
            </a:r>
            <a:r>
              <a:rPr sz="1200" dirty="0">
                <a:latin typeface="Arial"/>
                <a:cs typeface="Arial"/>
              </a:rPr>
              <a:t>(Diplômes</a:t>
            </a:r>
            <a:r>
              <a:rPr sz="1200" spc="-10" dirty="0">
                <a:latin typeface="Arial"/>
                <a:cs typeface="Arial"/>
              </a:rPr>
              <a:t> </a:t>
            </a:r>
            <a:r>
              <a:rPr sz="1200" spc="-5" dirty="0">
                <a:latin typeface="Arial"/>
                <a:cs typeface="Arial"/>
              </a:rPr>
              <a:t>propres</a:t>
            </a:r>
            <a:r>
              <a:rPr sz="1200" spc="-20" dirty="0">
                <a:latin typeface="Arial"/>
                <a:cs typeface="Arial"/>
              </a:rPr>
              <a:t> </a:t>
            </a:r>
            <a:r>
              <a:rPr sz="1200" spc="-5" dirty="0">
                <a:latin typeface="Arial"/>
                <a:cs typeface="Arial"/>
              </a:rPr>
              <a:t>aux</a:t>
            </a:r>
            <a:r>
              <a:rPr sz="1200" spc="-15" dirty="0">
                <a:latin typeface="Arial"/>
                <a:cs typeface="Arial"/>
              </a:rPr>
              <a:t> </a:t>
            </a:r>
            <a:r>
              <a:rPr sz="1200" spc="-5" dirty="0">
                <a:latin typeface="Arial"/>
                <a:cs typeface="Arial"/>
              </a:rPr>
              <a:t>écoles)</a:t>
            </a:r>
            <a:endParaRPr sz="1200" dirty="0">
              <a:latin typeface="Arial"/>
              <a:cs typeface="Arial"/>
            </a:endParaRPr>
          </a:p>
          <a:p>
            <a:pPr marL="12700" marR="481330">
              <a:lnSpc>
                <a:spcPct val="100000"/>
              </a:lnSpc>
              <a:spcBef>
                <a:spcPts val="500"/>
              </a:spcBef>
              <a:buClr>
                <a:srgbClr val="E1000F"/>
              </a:buClr>
              <a:buFont typeface="Arial"/>
              <a:buChar char="•"/>
              <a:tabLst>
                <a:tab pos="100965" algn="l"/>
              </a:tabLst>
            </a:pPr>
            <a:r>
              <a:rPr lang="fr-FR" sz="1200" b="1" spc="-5" dirty="0">
                <a:latin typeface="Arial"/>
                <a:cs typeface="Arial"/>
              </a:rPr>
              <a:t> </a:t>
            </a:r>
            <a:r>
              <a:rPr sz="1200" b="1" spc="-5" dirty="0">
                <a:latin typeface="Arial"/>
                <a:cs typeface="Arial"/>
              </a:rPr>
              <a:t>COMMERCE </a:t>
            </a:r>
            <a:r>
              <a:rPr sz="1200" b="1" dirty="0">
                <a:latin typeface="Arial"/>
                <a:cs typeface="Arial"/>
              </a:rPr>
              <a:t>ET MANAGEMENT </a:t>
            </a:r>
            <a:r>
              <a:rPr sz="1200" dirty="0">
                <a:latin typeface="Arial"/>
                <a:cs typeface="Arial"/>
              </a:rPr>
              <a:t>(Ex. : Master </a:t>
            </a:r>
            <a:r>
              <a:rPr sz="1200" spc="-5" dirty="0">
                <a:latin typeface="Arial"/>
                <a:cs typeface="Arial"/>
              </a:rPr>
              <a:t>of business </a:t>
            </a:r>
            <a:r>
              <a:rPr sz="1200" spc="-300" dirty="0">
                <a:latin typeface="Arial"/>
                <a:cs typeface="Arial"/>
              </a:rPr>
              <a:t> </a:t>
            </a:r>
            <a:r>
              <a:rPr sz="1200" spc="-5" dirty="0">
                <a:latin typeface="Arial"/>
                <a:cs typeface="Arial"/>
              </a:rPr>
              <a:t>administration)</a:t>
            </a:r>
            <a:endParaRPr sz="1200" dirty="0">
              <a:latin typeface="Arial"/>
              <a:cs typeface="Arial"/>
            </a:endParaRPr>
          </a:p>
          <a:p>
            <a:pPr marL="100330" indent="-88265">
              <a:lnSpc>
                <a:spcPct val="100000"/>
              </a:lnSpc>
              <a:spcBef>
                <a:spcPts val="500"/>
              </a:spcBef>
              <a:buClr>
                <a:srgbClr val="E1000F"/>
              </a:buClr>
              <a:buFont typeface="Arial"/>
              <a:buChar char="•"/>
              <a:tabLst>
                <a:tab pos="100965" algn="l"/>
              </a:tabLst>
            </a:pPr>
            <a:r>
              <a:rPr sz="1200" b="1" dirty="0">
                <a:latin typeface="Arial"/>
                <a:cs typeface="Arial"/>
              </a:rPr>
              <a:t>INGÉNIEUR</a:t>
            </a:r>
            <a:r>
              <a:rPr sz="1200" b="1" spc="-20" dirty="0">
                <a:latin typeface="Arial"/>
                <a:cs typeface="Arial"/>
              </a:rPr>
              <a:t> </a:t>
            </a:r>
            <a:r>
              <a:rPr sz="1200" dirty="0">
                <a:latin typeface="Arial"/>
                <a:cs typeface="Arial"/>
              </a:rPr>
              <a:t>(Ex.</a:t>
            </a:r>
            <a:r>
              <a:rPr sz="1200" spc="-20" dirty="0">
                <a:latin typeface="Arial"/>
                <a:cs typeface="Arial"/>
              </a:rPr>
              <a:t> </a:t>
            </a:r>
            <a:r>
              <a:rPr sz="1200" dirty="0">
                <a:latin typeface="Arial"/>
                <a:cs typeface="Arial"/>
              </a:rPr>
              <a:t>:</a:t>
            </a:r>
            <a:r>
              <a:rPr sz="1200" spc="-15" dirty="0">
                <a:latin typeface="Arial"/>
                <a:cs typeface="Arial"/>
              </a:rPr>
              <a:t> </a:t>
            </a:r>
            <a:r>
              <a:rPr sz="1200" spc="-5" dirty="0">
                <a:latin typeface="Arial"/>
                <a:cs typeface="Arial"/>
              </a:rPr>
              <a:t>Diplôme</a:t>
            </a:r>
            <a:r>
              <a:rPr sz="1200" spc="-25" dirty="0">
                <a:latin typeface="Arial"/>
                <a:cs typeface="Arial"/>
              </a:rPr>
              <a:t> </a:t>
            </a:r>
            <a:r>
              <a:rPr sz="1200" spc="-5" dirty="0">
                <a:latin typeface="Arial"/>
                <a:cs typeface="Arial"/>
              </a:rPr>
              <a:t>d’ingénieurs)</a:t>
            </a:r>
            <a:endParaRPr sz="1200" dirty="0">
              <a:latin typeface="Arial"/>
              <a:cs typeface="Arial"/>
            </a:endParaRPr>
          </a:p>
          <a:p>
            <a:pPr marL="100330" indent="-88265">
              <a:lnSpc>
                <a:spcPct val="100000"/>
              </a:lnSpc>
              <a:spcBef>
                <a:spcPts val="500"/>
              </a:spcBef>
              <a:buClr>
                <a:srgbClr val="E1000F"/>
              </a:buClr>
              <a:buFont typeface="Arial"/>
              <a:buChar char="•"/>
              <a:tabLst>
                <a:tab pos="100965" algn="l"/>
              </a:tabLst>
            </a:pPr>
            <a:r>
              <a:rPr sz="1200" b="1" dirty="0">
                <a:latin typeface="Arial"/>
                <a:cs typeface="Arial"/>
              </a:rPr>
              <a:t>I</a:t>
            </a:r>
            <a:r>
              <a:rPr lang="fr-FR" sz="1200" b="1" dirty="0">
                <a:latin typeface="Arial"/>
                <a:cs typeface="Arial"/>
              </a:rPr>
              <a:t>NSTITUT D’ÉTUDES POLITIQUES</a:t>
            </a:r>
            <a:r>
              <a:rPr sz="1200" b="1" spc="-25" dirty="0">
                <a:latin typeface="Arial"/>
                <a:cs typeface="Arial"/>
              </a:rPr>
              <a:t> </a:t>
            </a:r>
            <a:r>
              <a:rPr sz="1200" dirty="0">
                <a:latin typeface="Arial"/>
                <a:cs typeface="Arial"/>
              </a:rPr>
              <a:t>(Ex.</a:t>
            </a:r>
            <a:r>
              <a:rPr sz="1200" spc="-25" dirty="0">
                <a:latin typeface="Arial"/>
                <a:cs typeface="Arial"/>
              </a:rPr>
              <a:t> </a:t>
            </a:r>
            <a:r>
              <a:rPr sz="1200" dirty="0">
                <a:latin typeface="Arial"/>
                <a:cs typeface="Arial"/>
              </a:rPr>
              <a:t>:</a:t>
            </a:r>
            <a:r>
              <a:rPr sz="1200" spc="-25" dirty="0">
                <a:latin typeface="Arial"/>
                <a:cs typeface="Arial"/>
              </a:rPr>
              <a:t> </a:t>
            </a:r>
            <a:r>
              <a:rPr sz="1200" dirty="0">
                <a:latin typeface="Arial"/>
                <a:cs typeface="Arial"/>
              </a:rPr>
              <a:t>Master</a:t>
            </a:r>
            <a:r>
              <a:rPr lang="fr-FR" sz="1200" dirty="0">
                <a:latin typeface="Arial"/>
                <a:cs typeface="Arial"/>
              </a:rPr>
              <a:t> d’IEP</a:t>
            </a:r>
            <a:r>
              <a:rPr sz="1200" dirty="0">
                <a:latin typeface="Arial"/>
                <a:cs typeface="Arial"/>
              </a:rPr>
              <a:t>)</a:t>
            </a:r>
          </a:p>
          <a:p>
            <a:pPr marL="100330" indent="-88265">
              <a:lnSpc>
                <a:spcPct val="100000"/>
              </a:lnSpc>
              <a:spcBef>
                <a:spcPts val="500"/>
              </a:spcBef>
              <a:buClr>
                <a:srgbClr val="E1000F"/>
              </a:buClr>
              <a:buFont typeface="Arial"/>
              <a:buChar char="•"/>
              <a:tabLst>
                <a:tab pos="100965" algn="l"/>
              </a:tabLst>
            </a:pPr>
            <a:r>
              <a:rPr sz="1200" b="1" spc="-5" dirty="0">
                <a:latin typeface="Arial"/>
                <a:cs typeface="Arial"/>
              </a:rPr>
              <a:t>JOURNALISME</a:t>
            </a:r>
            <a:r>
              <a:rPr sz="1200" b="1" spc="-20" dirty="0">
                <a:latin typeface="Arial"/>
                <a:cs typeface="Arial"/>
              </a:rPr>
              <a:t> </a:t>
            </a:r>
            <a:r>
              <a:rPr sz="1200" dirty="0">
                <a:latin typeface="Arial"/>
                <a:cs typeface="Arial"/>
              </a:rPr>
              <a:t>(Diplômes</a:t>
            </a:r>
            <a:r>
              <a:rPr sz="1200" spc="-15" dirty="0">
                <a:latin typeface="Arial"/>
                <a:cs typeface="Arial"/>
              </a:rPr>
              <a:t> </a:t>
            </a:r>
            <a:r>
              <a:rPr sz="1200" spc="-5" dirty="0">
                <a:latin typeface="Arial"/>
                <a:cs typeface="Arial"/>
              </a:rPr>
              <a:t>propres</a:t>
            </a:r>
            <a:r>
              <a:rPr sz="1200" spc="-20" dirty="0">
                <a:latin typeface="Arial"/>
                <a:cs typeface="Arial"/>
              </a:rPr>
              <a:t> </a:t>
            </a:r>
            <a:r>
              <a:rPr sz="1200" spc="-5" dirty="0">
                <a:latin typeface="Arial"/>
                <a:cs typeface="Arial"/>
              </a:rPr>
              <a:t>aux</a:t>
            </a:r>
            <a:r>
              <a:rPr sz="1200" spc="-25" dirty="0">
                <a:latin typeface="Arial"/>
                <a:cs typeface="Arial"/>
              </a:rPr>
              <a:t> </a:t>
            </a:r>
            <a:r>
              <a:rPr sz="1200" spc="-5" dirty="0">
                <a:latin typeface="Arial"/>
                <a:cs typeface="Arial"/>
              </a:rPr>
              <a:t>écoles)</a:t>
            </a:r>
            <a:endParaRPr lang="fr-FR" sz="1200" spc="-5" dirty="0">
              <a:latin typeface="Arial"/>
              <a:cs typeface="Arial"/>
            </a:endParaRPr>
          </a:p>
          <a:p>
            <a:pPr marL="100330" indent="-88265">
              <a:lnSpc>
                <a:spcPct val="100000"/>
              </a:lnSpc>
              <a:spcBef>
                <a:spcPts val="500"/>
              </a:spcBef>
              <a:buClr>
                <a:srgbClr val="E1000F"/>
              </a:buClr>
              <a:buFont typeface="Arial"/>
              <a:buChar char="•"/>
              <a:tabLst>
                <a:tab pos="100965" algn="l"/>
              </a:tabLst>
            </a:pPr>
            <a:r>
              <a:rPr lang="fr-FR" sz="1200" b="1" spc="-5" dirty="0">
                <a:latin typeface="Arial"/>
                <a:cs typeface="Arial"/>
              </a:rPr>
              <a:t>PARAMÉDICAL</a:t>
            </a:r>
            <a:r>
              <a:rPr lang="fr-FR" sz="1200" spc="-5" dirty="0">
                <a:latin typeface="Arial"/>
                <a:cs typeface="Arial"/>
              </a:rPr>
              <a:t> </a:t>
            </a:r>
            <a:r>
              <a:rPr lang="fr-FR" sz="1200" dirty="0">
                <a:latin typeface="Arial"/>
                <a:cs typeface="Arial"/>
              </a:rPr>
              <a:t>(Ex.</a:t>
            </a:r>
            <a:r>
              <a:rPr lang="fr-FR" sz="1200" spc="-10" dirty="0">
                <a:latin typeface="Arial"/>
                <a:cs typeface="Arial"/>
              </a:rPr>
              <a:t> </a:t>
            </a:r>
            <a:r>
              <a:rPr lang="fr-FR" sz="1200" dirty="0">
                <a:latin typeface="Arial"/>
                <a:cs typeface="Arial"/>
              </a:rPr>
              <a:t>:</a:t>
            </a:r>
            <a:r>
              <a:rPr lang="fr-FR" sz="1200" spc="-5" dirty="0">
                <a:latin typeface="Arial"/>
                <a:cs typeface="Arial"/>
              </a:rPr>
              <a:t> Certificat</a:t>
            </a:r>
            <a:r>
              <a:rPr lang="fr-FR" sz="1200" spc="-15" dirty="0">
                <a:latin typeface="Arial"/>
                <a:cs typeface="Arial"/>
              </a:rPr>
              <a:t> </a:t>
            </a:r>
            <a:r>
              <a:rPr lang="fr-FR" sz="1200" spc="-5" dirty="0">
                <a:latin typeface="Arial"/>
                <a:cs typeface="Arial"/>
              </a:rPr>
              <a:t>de</a:t>
            </a:r>
            <a:r>
              <a:rPr lang="fr-FR" sz="1200" spc="-10" dirty="0">
                <a:latin typeface="Arial"/>
                <a:cs typeface="Arial"/>
              </a:rPr>
              <a:t> </a:t>
            </a:r>
            <a:r>
              <a:rPr lang="fr-FR" sz="1200" dirty="0">
                <a:latin typeface="Arial"/>
                <a:cs typeface="Arial"/>
              </a:rPr>
              <a:t>capacité</a:t>
            </a:r>
            <a:r>
              <a:rPr lang="fr-FR" sz="1200" spc="-10" dirty="0">
                <a:latin typeface="Arial"/>
                <a:cs typeface="Arial"/>
              </a:rPr>
              <a:t> </a:t>
            </a:r>
            <a:r>
              <a:rPr lang="fr-FR" sz="1200" spc="-5" dirty="0">
                <a:latin typeface="Arial"/>
                <a:cs typeface="Arial"/>
              </a:rPr>
              <a:t>d’orthophoniste)</a:t>
            </a:r>
          </a:p>
          <a:p>
            <a:pPr marL="100330" indent="-88265">
              <a:spcBef>
                <a:spcPts val="500"/>
              </a:spcBef>
              <a:buClr>
                <a:srgbClr val="E1000F"/>
              </a:buClr>
              <a:buFont typeface="Arial"/>
              <a:buChar char="•"/>
              <a:tabLst>
                <a:tab pos="100965" algn="l"/>
              </a:tabLst>
            </a:pPr>
            <a:r>
              <a:rPr lang="fr-FR" sz="1200" b="1" spc="-5" dirty="0">
                <a:latin typeface="Arial"/>
                <a:cs typeface="Arial"/>
              </a:rPr>
              <a:t>VÉTÉRINAIRE</a:t>
            </a:r>
            <a:r>
              <a:rPr lang="fr-FR" sz="1200" b="1" spc="-25" dirty="0">
                <a:latin typeface="Arial"/>
                <a:cs typeface="Arial"/>
              </a:rPr>
              <a:t> </a:t>
            </a:r>
            <a:r>
              <a:rPr lang="fr-FR" sz="1200" dirty="0">
                <a:latin typeface="Arial"/>
                <a:cs typeface="Arial"/>
              </a:rPr>
              <a:t>(Diplôme</a:t>
            </a:r>
            <a:r>
              <a:rPr lang="fr-FR" sz="1200" spc="-20" dirty="0">
                <a:latin typeface="Arial"/>
                <a:cs typeface="Arial"/>
              </a:rPr>
              <a:t> </a:t>
            </a:r>
            <a:r>
              <a:rPr lang="fr-FR" sz="1200" spc="-5" dirty="0">
                <a:latin typeface="Arial"/>
                <a:cs typeface="Arial"/>
              </a:rPr>
              <a:t>d’État</a:t>
            </a:r>
            <a:r>
              <a:rPr lang="fr-FR" sz="1200" spc="-25" dirty="0">
                <a:latin typeface="Arial"/>
                <a:cs typeface="Arial"/>
              </a:rPr>
              <a:t> </a:t>
            </a:r>
            <a:r>
              <a:rPr lang="fr-FR" sz="1200" spc="-5" dirty="0">
                <a:latin typeface="Arial"/>
                <a:cs typeface="Arial"/>
              </a:rPr>
              <a:t>de docteur vétérinaire</a:t>
            </a:r>
            <a:r>
              <a:rPr lang="fr-FR" sz="1200" spc="-5" dirty="0" smtClean="0">
                <a:latin typeface="Arial"/>
                <a:cs typeface="Arial"/>
              </a:rPr>
              <a:t>)</a:t>
            </a:r>
          </a:p>
          <a:p>
            <a:pPr marL="100330" indent="-88265">
              <a:spcBef>
                <a:spcPts val="500"/>
              </a:spcBef>
              <a:buClr>
                <a:srgbClr val="E1000F"/>
              </a:buClr>
              <a:buFont typeface="Arial"/>
              <a:buChar char="•"/>
              <a:tabLst>
                <a:tab pos="100965" algn="l"/>
              </a:tabLst>
            </a:pPr>
            <a:r>
              <a:rPr lang="fr-FR" sz="1200" b="1" dirty="0">
                <a:latin typeface="Arial" panose="020B0604020202020204" pitchFamily="34" charset="0"/>
                <a:cs typeface="Arial" panose="020B0604020202020204" pitchFamily="34" charset="0"/>
              </a:rPr>
              <a:t>Les DCG </a:t>
            </a:r>
            <a:r>
              <a:rPr lang="fr-FR" sz="1200" dirty="0">
                <a:latin typeface="Calibri" panose="020F0502020204030204" pitchFamily="34" charset="0"/>
                <a:cs typeface="Calibri" panose="020F0502020204030204" pitchFamily="34" charset="0"/>
              </a:rPr>
              <a:t>(diplôme de comptabilité et de gestion) </a:t>
            </a:r>
          </a:p>
          <a:p>
            <a:pPr marL="12700" marR="679450">
              <a:lnSpc>
                <a:spcPct val="100000"/>
              </a:lnSpc>
              <a:spcBef>
                <a:spcPts val="940"/>
              </a:spcBef>
              <a:buClr>
                <a:srgbClr val="E1000F"/>
              </a:buClr>
              <a:tabLst>
                <a:tab pos="172085" algn="l"/>
              </a:tabLst>
            </a:pPr>
            <a:endParaRPr lang="fr-FR" sz="1400" spc="-5" dirty="0" smtClean="0">
              <a:latin typeface="Arial"/>
              <a:cs typeface="Arial"/>
            </a:endParaRPr>
          </a:p>
          <a:p>
            <a:pPr marL="100330" indent="-88265">
              <a:lnSpc>
                <a:spcPct val="100000"/>
              </a:lnSpc>
              <a:spcBef>
                <a:spcPts val="500"/>
              </a:spcBef>
              <a:buClr>
                <a:srgbClr val="E1000F"/>
              </a:buClr>
              <a:buFont typeface="Arial"/>
              <a:buChar char="•"/>
              <a:tabLst>
                <a:tab pos="100965" algn="l"/>
              </a:tabLst>
            </a:pPr>
            <a:endParaRPr lang="fr-FR" sz="1400" spc="-5" dirty="0">
              <a:latin typeface="Arial"/>
              <a:cs typeface="Arial"/>
            </a:endParaRPr>
          </a:p>
        </p:txBody>
      </p:sp>
      <p:sp>
        <p:nvSpPr>
          <p:cNvPr id="15" name="object 15"/>
          <p:cNvSpPr txBox="1"/>
          <p:nvPr/>
        </p:nvSpPr>
        <p:spPr>
          <a:xfrm>
            <a:off x="989276" y="5030118"/>
            <a:ext cx="5951274" cy="507831"/>
          </a:xfrm>
          <a:prstGeom prst="rect">
            <a:avLst/>
          </a:prstGeom>
        </p:spPr>
        <p:txBody>
          <a:bodyPr vert="horz" wrap="square" lIns="0" tIns="12700" rIns="0" bIns="0" rtlCol="0">
            <a:spAutoFit/>
          </a:bodyPr>
          <a:lstStyle/>
          <a:p>
            <a:pPr marL="12700" marR="5080">
              <a:lnSpc>
                <a:spcPct val="100000"/>
              </a:lnSpc>
              <a:spcBef>
                <a:spcPts val="100"/>
              </a:spcBef>
              <a:buClr>
                <a:srgbClr val="E1000F"/>
              </a:buClr>
              <a:tabLst>
                <a:tab pos="133350" algn="l"/>
              </a:tabLst>
            </a:pPr>
            <a:endParaRPr sz="1400" dirty="0">
              <a:latin typeface="Arial"/>
              <a:cs typeface="Arial"/>
            </a:endParaRPr>
          </a:p>
          <a:p>
            <a:pPr>
              <a:lnSpc>
                <a:spcPct val="100000"/>
              </a:lnSpc>
              <a:spcBef>
                <a:spcPts val="500"/>
              </a:spcBef>
              <a:buClr>
                <a:srgbClr val="E1000F"/>
              </a:buClr>
              <a:tabLst>
                <a:tab pos="172085" algn="l"/>
              </a:tabLst>
            </a:pPr>
            <a:r>
              <a:rPr lang="fr-FR" sz="1400" dirty="0">
                <a:latin typeface="Arial"/>
                <a:cs typeface="Arial"/>
              </a:rPr>
              <a:t> </a:t>
            </a:r>
            <a:endParaRPr sz="1400" dirty="0">
              <a:latin typeface="Arial"/>
              <a:cs typeface="Aria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pour une image  1"/>
          <p:cNvSpPr>
            <a:spLocks noGrp="1"/>
          </p:cNvSpPr>
          <p:nvPr>
            <p:ph type="pic" sz="quarter" idx="13"/>
          </p:nvPr>
        </p:nvSpPr>
        <p:spPr/>
      </p:sp>
      <p:sp>
        <p:nvSpPr>
          <p:cNvPr id="3" name="Titre 2"/>
          <p:cNvSpPr>
            <a:spLocks noGrp="1"/>
          </p:cNvSpPr>
          <p:nvPr>
            <p:ph type="title"/>
          </p:nvPr>
        </p:nvSpPr>
        <p:spPr/>
        <p:txBody>
          <a:bodyPr/>
          <a:lstStyle/>
          <a:p>
            <a:endParaRPr lang="fr-FR" dirty="0"/>
          </a:p>
        </p:txBody>
      </p:sp>
      <p:sp>
        <p:nvSpPr>
          <p:cNvPr id="4" name="Espace réservé de la date 3"/>
          <p:cNvSpPr>
            <a:spLocks noGrp="1"/>
          </p:cNvSpPr>
          <p:nvPr>
            <p:ph type="dt" sz="half" idx="10"/>
          </p:nvPr>
        </p:nvSpPr>
        <p:spPr/>
        <p:txBody>
          <a:bodyPr/>
          <a:lstStyle/>
          <a:p>
            <a:pPr algn="r"/>
            <a:fld id="{B53243DC-22D4-4063-968D-3E7B7EEAF735}" type="datetime1">
              <a:rPr lang="fr-FR" cap="all" smtClean="0"/>
              <a:pPr algn="r"/>
              <a:t>31/01/2025</a:t>
            </a:fld>
            <a:endParaRPr lang="fr-FR" cap="all"/>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8</a:t>
            </a:fld>
            <a:endParaRPr lang="fr-FR"/>
          </a:p>
        </p:txBody>
      </p:sp>
      <p:sp>
        <p:nvSpPr>
          <p:cNvPr id="6" name="Espace réservé de la date 3"/>
          <p:cNvSpPr txBox="1">
            <a:spLocks/>
          </p:cNvSpPr>
          <p:nvPr/>
        </p:nvSpPr>
        <p:spPr bwMode="gray">
          <a:xfrm>
            <a:off x="6435261" y="5671771"/>
            <a:ext cx="1171625" cy="360500"/>
          </a:xfrm>
          <a:prstGeom prst="rect">
            <a:avLst/>
          </a:prstGeom>
        </p:spPr>
        <p:txBody>
          <a:bodyPr/>
          <a:lstStyle>
            <a:defPPr>
              <a:defRPr lang="fr-FR"/>
            </a:defPPr>
            <a:lvl1pPr marL="0" algn="l" defTabSz="914400" rtl="0" eaLnBrk="1" latinLnBrk="0" hangingPunct="1">
              <a:defRPr sz="75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A949B58A-420B-4881-ADE0-CDE881AF0A89}" type="datetime1">
              <a:rPr lang="fr-FR" sz="751" cap="all">
                <a:solidFill>
                  <a:schemeClr val="bg1"/>
                </a:solidFill>
              </a:rPr>
              <a:pPr algn="r"/>
              <a:t>31/01/2025</a:t>
            </a:fld>
            <a:endParaRPr lang="fr-FR" sz="751" cap="all" dirty="0">
              <a:solidFill>
                <a:schemeClr val="bg1"/>
              </a:solidFill>
            </a:endParaRPr>
          </a:p>
        </p:txBody>
      </p:sp>
      <p:sp>
        <p:nvSpPr>
          <p:cNvPr id="7" name="Espace réservé du numéro de diapositive 10"/>
          <p:cNvSpPr txBox="1">
            <a:spLocks/>
          </p:cNvSpPr>
          <p:nvPr/>
        </p:nvSpPr>
        <p:spPr bwMode="gray">
          <a:xfrm>
            <a:off x="7606886" y="5643822"/>
            <a:ext cx="1171625" cy="360500"/>
          </a:xfrm>
          <a:prstGeom prst="rect">
            <a:avLst/>
          </a:prstGeom>
        </p:spPr>
        <p:txBody>
          <a:bodyPr/>
          <a:lstStyle>
            <a:defPPr>
              <a:defRPr lang="fr-FR"/>
            </a:defPPr>
            <a:lvl1pPr marL="0" algn="r" defTabSz="914400" rtl="0" eaLnBrk="1" latinLnBrk="0" hangingPunct="1">
              <a:defRPr sz="1600" kern="1200">
                <a:solidFill>
                  <a:srgbClr val="FF0000"/>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33122C9-A0B9-462F-8757-0847AD287B63}" type="slidenum">
              <a:rPr lang="fr-FR" sz="1602">
                <a:solidFill>
                  <a:schemeClr val="bg1"/>
                </a:solidFill>
              </a:rPr>
              <a:pPr/>
              <a:t>8</a:t>
            </a:fld>
            <a:endParaRPr lang="fr-FR" sz="1602" dirty="0">
              <a:solidFill>
                <a:schemeClr val="bg1"/>
              </a:solidFill>
            </a:endParaRPr>
          </a:p>
        </p:txBody>
      </p:sp>
      <p:pic>
        <p:nvPicPr>
          <p:cNvPr id="8" name="Image 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853678"/>
            <a:ext cx="9156700" cy="5150644"/>
          </a:xfrm>
          <a:prstGeom prst="rect">
            <a:avLst/>
          </a:prstGeom>
        </p:spPr>
      </p:pic>
    </p:spTree>
    <p:extLst>
      <p:ext uri="{BB962C8B-B14F-4D97-AF65-F5344CB8AC3E}">
        <p14:creationId xmlns:p14="http://schemas.microsoft.com/office/powerpoint/2010/main" xmlns="" val="3852667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lgn="r"/>
            <a:fld id="{5364400D-1A9E-42A8-8CBD-868B8972336F}" type="datetime1">
              <a:rPr lang="fr-FR" cap="all" smtClean="0"/>
              <a:pPr algn="r"/>
              <a:t>31/01/2025</a:t>
            </a:fld>
            <a:endParaRPr lang="fr-FR" cap="all"/>
          </a:p>
        </p:txBody>
      </p:sp>
      <p:sp>
        <p:nvSpPr>
          <p:cNvPr id="3" name="Espace réservé du numéro de diapositive 2"/>
          <p:cNvSpPr>
            <a:spLocks noGrp="1"/>
          </p:cNvSpPr>
          <p:nvPr>
            <p:ph type="sldNum" sz="quarter" idx="12"/>
          </p:nvPr>
        </p:nvSpPr>
        <p:spPr/>
        <p:txBody>
          <a:bodyPr/>
          <a:lstStyle/>
          <a:p>
            <a:fld id="{733122C9-A0B9-462F-8757-0847AD287B63}" type="slidenum">
              <a:rPr lang="fr-FR" smtClean="0"/>
              <a:pPr/>
              <a:t>9</a:t>
            </a:fld>
            <a:endParaRPr lang="fr-FR"/>
          </a:p>
        </p:txBody>
      </p:sp>
      <p:sp>
        <p:nvSpPr>
          <p:cNvPr id="4" name="Titre 3"/>
          <p:cNvSpPr>
            <a:spLocks noGrp="1"/>
          </p:cNvSpPr>
          <p:nvPr>
            <p:ph type="title"/>
          </p:nvPr>
        </p:nvSpPr>
        <p:spPr/>
        <p:txBody>
          <a:bodyPr/>
          <a:lstStyle/>
          <a:p>
            <a:endParaRPr lang="fr-FR"/>
          </a:p>
        </p:txBody>
      </p:sp>
      <p:sp>
        <p:nvSpPr>
          <p:cNvPr id="6" name="Espace réservé du texte 5"/>
          <p:cNvSpPr>
            <a:spLocks noGrp="1"/>
          </p:cNvSpPr>
          <p:nvPr>
            <p:ph type="body" sz="quarter" idx="13"/>
          </p:nvPr>
        </p:nvSpPr>
        <p:spPr>
          <a:xfrm>
            <a:off x="3316600" y="240000"/>
            <a:ext cx="5371907" cy="115544"/>
          </a:xfrm>
        </p:spPr>
        <p:txBody>
          <a:bodyPr/>
          <a:lstStyle/>
          <a:p>
            <a:endParaRPr lang="fr-FR"/>
          </a:p>
        </p:txBody>
      </p:sp>
      <p:pic>
        <p:nvPicPr>
          <p:cNvPr id="7" name="Espace réservé du contenu 6"/>
          <p:cNvPicPr>
            <a:picLocks noGrp="1" noChangeAspect="1"/>
          </p:cNvPicPr>
          <p:nvPr>
            <p:ph sz="quarter" idx="14"/>
          </p:nvPr>
        </p:nvPicPr>
        <p:blipFill>
          <a:blip r:embed="rId2" cstate="print">
            <a:extLst>
              <a:ext uri="{28A0092B-C50C-407E-A947-70E740481C1C}">
                <a14:useLocalDpi xmlns:a14="http://schemas.microsoft.com/office/drawing/2010/main" xmlns="" val="0"/>
              </a:ext>
            </a:extLst>
          </a:blip>
          <a:stretch>
            <a:fillRect/>
          </a:stretch>
        </p:blipFill>
        <p:spPr>
          <a:xfrm>
            <a:off x="0" y="853678"/>
            <a:ext cx="9156700" cy="5150644"/>
          </a:xfrm>
          <a:prstGeom prst="rect">
            <a:avLst/>
          </a:prstGeom>
        </p:spPr>
      </p:pic>
    </p:spTree>
    <p:extLst>
      <p:ext uri="{BB962C8B-B14F-4D97-AF65-F5344CB8AC3E}">
        <p14:creationId xmlns:p14="http://schemas.microsoft.com/office/powerpoint/2010/main" xmlns="" val="11540275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29748E1BC3FA840A81ECE6ACFC4F89C" ma:contentTypeVersion="13" ma:contentTypeDescription="Crée un document." ma:contentTypeScope="" ma:versionID="717fe12cd0465243ac361f44375c9bfd">
  <xsd:schema xmlns:xsd="http://www.w3.org/2001/XMLSchema" xmlns:xs="http://www.w3.org/2001/XMLSchema" xmlns:p="http://schemas.microsoft.com/office/2006/metadata/properties" xmlns:ns2="9448bf83-8346-4500-a2f7-4e41d137855d" xmlns:ns3="8b82278e-a85a-407d-ae5b-80f5e398b3bb" targetNamespace="http://schemas.microsoft.com/office/2006/metadata/properties" ma:root="true" ma:fieldsID="c1fa8ecb53363022bcee290e3d6673d0" ns2:_="" ns3:_="">
    <xsd:import namespace="9448bf83-8346-4500-a2f7-4e41d137855d"/>
    <xsd:import namespace="8b82278e-a85a-407d-ae5b-80f5e398b3b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448bf83-8346-4500-a2f7-4e41d137855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b82278e-a85a-407d-ae5b-80f5e398b3bb" elementFormDefault="qualified">
    <xsd:import namespace="http://schemas.microsoft.com/office/2006/documentManagement/types"/>
    <xsd:import namespace="http://schemas.microsoft.com/office/infopath/2007/PartnerControls"/>
    <xsd:element name="SharedWithUsers" ma:index="16"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B737592-9881-4A9D-BCE7-C2DC6DECF692}">
  <ds:schemaRefs>
    <ds:schemaRef ds:uri="http://schemas.microsoft.com/office/2006/metadata/properties"/>
    <ds:schemaRef ds:uri="http://schemas.microsoft.com/office/2006/documentManagement/types"/>
    <ds:schemaRef ds:uri="http://schemas.microsoft.com/office/infopath/2007/PartnerControls"/>
    <ds:schemaRef ds:uri="http://www.w3.org/XML/1998/namespace"/>
    <ds:schemaRef ds:uri="http://purl.org/dc/dcmitype/"/>
    <ds:schemaRef ds:uri="http://purl.org/dc/elements/1.1/"/>
    <ds:schemaRef ds:uri="http://schemas.openxmlformats.org/package/2006/metadata/core-properties"/>
    <ds:schemaRef ds:uri="8b82278e-a85a-407d-ae5b-80f5e398b3bb"/>
    <ds:schemaRef ds:uri="9448bf83-8346-4500-a2f7-4e41d137855d"/>
    <ds:schemaRef ds:uri="http://purl.org/dc/terms/"/>
  </ds:schemaRefs>
</ds:datastoreItem>
</file>

<file path=customXml/itemProps2.xml><?xml version="1.0" encoding="utf-8"?>
<ds:datastoreItem xmlns:ds="http://schemas.openxmlformats.org/officeDocument/2006/customXml" ds:itemID="{930C7424-9F4D-43D6-A272-912B6A0069B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448bf83-8346-4500-a2f7-4e41d137855d"/>
    <ds:schemaRef ds:uri="8b82278e-a85a-407d-ae5b-80f5e398b3b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B7EBFE0-401C-41F1-91B3-1DAA597D12C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1243</TotalTime>
  <Words>1838</Words>
  <Application>Microsoft Office PowerPoint</Application>
  <PresentationFormat>Personnalisé</PresentationFormat>
  <Paragraphs>268</Paragraphs>
  <Slides>27</Slides>
  <Notes>2</Notes>
  <HiddenSlides>0</HiddenSlides>
  <MMClips>0</MMClips>
  <ScaleCrop>false</ScaleCrop>
  <HeadingPairs>
    <vt:vector size="4" baseType="variant">
      <vt:variant>
        <vt:lpstr>Thème</vt:lpstr>
      </vt:variant>
      <vt:variant>
        <vt:i4>1</vt:i4>
      </vt:variant>
      <vt:variant>
        <vt:lpstr>Titres des diapositives</vt:lpstr>
      </vt:variant>
      <vt:variant>
        <vt:i4>27</vt:i4>
      </vt:variant>
    </vt:vector>
  </HeadingPairs>
  <TitlesOfParts>
    <vt:vector size="28" baseType="lpstr">
      <vt:lpstr>Office Theme</vt:lpstr>
      <vt:lpstr>LES VOIES  DE FORMATION  APRÈS LE BAC</vt:lpstr>
      <vt:lpstr>Diapositive 2</vt:lpstr>
      <vt:lpstr>LICENCE https://www.u-picardie.fr      </vt:lpstr>
      <vt:lpstr>BACHELOR UNIVERSITAIRE DE TECHNOLOGIE (BUT) 24 mentions https://www.iut-amiens.fr  </vt:lpstr>
      <vt:lpstr>BREVET DE TECHNICIEN SUPÉRIEUR (BTS) Environ 120 spécialités</vt:lpstr>
      <vt:lpstr>CLASSE PRÉPARATOIRE AUX GRANDES ÉCOLES (CPGE)</vt:lpstr>
      <vt:lpstr>LES FORMATIONS SPÉCIALISÉES Des écoles publiques et privées</vt:lpstr>
      <vt:lpstr>Diapositive 8</vt:lpstr>
      <vt:lpstr>Diapositive 9</vt:lpstr>
      <vt:lpstr>Formuler librement vos vœux non classés sur Parcoursup </vt:lpstr>
      <vt:lpstr>Finaliser son dossier et confirmer vos vœux </vt:lpstr>
      <vt:lpstr>Diapositive 12</vt:lpstr>
      <vt:lpstr>Vœux en apprentissage</vt:lpstr>
      <vt:lpstr>Focus sur les vœux multiples  </vt:lpstr>
      <vt:lpstr>Focus sur les vœux multiples</vt:lpstr>
      <vt:lpstr>Focus sur les vœux multiples  </vt:lpstr>
      <vt:lpstr>Exemple</vt:lpstr>
      <vt:lpstr>Diapositive 18</vt:lpstr>
      <vt:lpstr>Diapositive 19</vt:lpstr>
      <vt:lpstr>Où peut-on candidater?</vt:lpstr>
      <vt:lpstr>Les réponses des formations et les choix des candidats  </vt:lpstr>
      <vt:lpstr>Comment répondre aux propositions d’admission ?   </vt:lpstr>
      <vt:lpstr>Inscription définitive</vt:lpstr>
      <vt:lpstr>Aides financières</vt:lpstr>
      <vt:lpstr>LE BON REFLEXE : S’INFORMER</vt:lpstr>
      <vt:lpstr>Permanences de Mme Kozaric,  Psychologue de l’Education nationale EDO   Au lycée : permanence le LUNDI après-midi  et le JEUDI après-midi.  Les RDV se prennent à la vie scolaire OU Le mardi au point d’accueil à Albert :  61, rue de Birmingham à Albert. RDV au 0322641144. </vt:lpstr>
      <vt:lpstr>Merci de votre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VOIES  DE FORMATION  APRÈS LE BAC</dc:title>
  <dc:creator>LECEFEL Nathalie</dc:creator>
  <cp:lastModifiedBy>nkozaric</cp:lastModifiedBy>
  <cp:revision>102</cp:revision>
  <dcterms:created xsi:type="dcterms:W3CDTF">2021-12-07T07:31:04Z</dcterms:created>
  <dcterms:modified xsi:type="dcterms:W3CDTF">2025-01-31T08:45:28Z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2021-12-06T00:00:00Z</vt:filetime>
  </property>
  <property fmtid="{D5CDD505-2E9C-101B-9397-08002B2CF9AE}" pid="3" name="Creator">
    <vt:lpwstr>Adobe InDesign 16.4 (Macintosh)</vt:lpwstr>
  </property>
  <property fmtid="{D5CDD505-2E9C-101B-9397-08002B2CF9AE}" pid="4" name="LastSaved">
    <vt:filetime>2021-12-07T00:00:00Z</vt:filetime>
  </property>
  <property fmtid="{D5CDD505-2E9C-101B-9397-08002B2CF9AE}" pid="5" name="ContentTypeId">
    <vt:lpwstr>0x010100829748E1BC3FA840A81ECE6ACFC4F89C</vt:lpwstr>
  </property>
</Properties>
</file>